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73" r:id="rId1"/>
  </p:sldMasterIdLst>
  <p:notesMasterIdLst>
    <p:notesMasterId r:id="rId39"/>
  </p:notesMasterIdLst>
  <p:sldIdLst>
    <p:sldId id="259" r:id="rId2"/>
    <p:sldId id="260" r:id="rId3"/>
    <p:sldId id="261" r:id="rId4"/>
    <p:sldId id="280" r:id="rId5"/>
    <p:sldId id="281" r:id="rId6"/>
    <p:sldId id="282" r:id="rId7"/>
    <p:sldId id="262" r:id="rId8"/>
    <p:sldId id="268" r:id="rId9"/>
    <p:sldId id="279" r:id="rId10"/>
    <p:sldId id="271" r:id="rId11"/>
    <p:sldId id="277" r:id="rId12"/>
    <p:sldId id="284" r:id="rId13"/>
    <p:sldId id="311" r:id="rId14"/>
    <p:sldId id="312" r:id="rId15"/>
    <p:sldId id="313" r:id="rId16"/>
    <p:sldId id="308" r:id="rId17"/>
    <p:sldId id="309" r:id="rId18"/>
    <p:sldId id="314" r:id="rId19"/>
    <p:sldId id="293" r:id="rId20"/>
    <p:sldId id="294" r:id="rId21"/>
    <p:sldId id="295" r:id="rId22"/>
    <p:sldId id="296" r:id="rId23"/>
    <p:sldId id="297" r:id="rId24"/>
    <p:sldId id="298" r:id="rId25"/>
    <p:sldId id="317" r:id="rId26"/>
    <p:sldId id="304" r:id="rId27"/>
    <p:sldId id="288" r:id="rId28"/>
    <p:sldId id="289" r:id="rId29"/>
    <p:sldId id="310" r:id="rId30"/>
    <p:sldId id="315" r:id="rId31"/>
    <p:sldId id="305" r:id="rId32"/>
    <p:sldId id="306" r:id="rId33"/>
    <p:sldId id="307" r:id="rId34"/>
    <p:sldId id="301" r:id="rId35"/>
    <p:sldId id="303" r:id="rId36"/>
    <p:sldId id="318" r:id="rId37"/>
    <p:sldId id="273" r:id="rId38"/>
  </p:sldIdLst>
  <p:sldSz cx="9144000" cy="5143500" type="screen16x9"/>
  <p:notesSz cx="6858000" cy="9144000"/>
  <p:defaultTextStyle>
    <a:defPPr>
      <a:defRPr lang="fa-IR"/>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A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E4E0ECA-9613-47E9-8705-6F6AC905ED36}">
  <a:tblStyle styleId="{FE4E0ECA-9613-47E9-8705-6F6AC905ED3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89850" autoAdjust="0"/>
  </p:normalViewPr>
  <p:slideViewPr>
    <p:cSldViewPr>
      <p:cViewPr varScale="1">
        <p:scale>
          <a:sx n="86" d="100"/>
          <a:sy n="86" d="100"/>
        </p:scale>
        <p:origin x="942" y="84"/>
      </p:cViewPr>
      <p:guideLst>
        <p:guide orient="horz" pos="1620"/>
        <p:guide pos="2880"/>
      </p:guideLst>
    </p:cSldViewPr>
  </p:slideViewPr>
  <p:outlineViewPr>
    <p:cViewPr>
      <p:scale>
        <a:sx n="33" d="100"/>
        <a:sy n="33" d="100"/>
      </p:scale>
      <p:origin x="0" y="151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Google Shape;3;n">
            <a:extLst>
              <a:ext uri="{FF2B5EF4-FFF2-40B4-BE49-F238E27FC236}">
                <a16:creationId xmlns:a16="http://schemas.microsoft.com/office/drawing/2014/main" id="{8D2E1014-2D4D-4AD7-9ACF-67DB90CA09AF}"/>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2147483647 w 120000"/>
              <a:gd name="T3" fmla="*/ 0 h 120000"/>
              <a:gd name="T4" fmla="*/ 2147483647 w 120000"/>
              <a:gd name="T5" fmla="*/ 2147483647 h 120000"/>
              <a:gd name="T6" fmla="*/ 0 w 120000"/>
              <a:gd name="T7" fmla="*/ 2147483647 h 120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25603" name="Google Shape;4;n">
            <a:extLst>
              <a:ext uri="{FF2B5EF4-FFF2-40B4-BE49-F238E27FC236}">
                <a16:creationId xmlns:a16="http://schemas.microsoft.com/office/drawing/2014/main" id="{EC50BF28-B44E-4AC2-AE00-B70D67D26C6D}"/>
              </a:ext>
            </a:extLst>
          </p:cNvPr>
          <p:cNvSpPr txBox="1">
            <a:spLocks noGrp="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fa-IR">
              <a:sym typeface="Arial" panose="020B0604020202020204" pitchFamily="34" charset="0"/>
            </a:endParaRPr>
          </a:p>
        </p:txBody>
      </p:sp>
    </p:spTree>
    <p:extLst>
      <p:ext uri="{BB962C8B-B14F-4D97-AF65-F5344CB8AC3E}">
        <p14:creationId xmlns:p14="http://schemas.microsoft.com/office/powerpoint/2010/main" val="330200872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742950" lvl="1" indent="-2857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143000" lvl="2" indent="-22860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600200" lvl="3" indent="-22860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057400" lvl="4" indent="-22860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Google Shape;160;g8b81364c40_0_945:notes">
            <a:extLst>
              <a:ext uri="{FF2B5EF4-FFF2-40B4-BE49-F238E27FC236}">
                <a16:creationId xmlns:a16="http://schemas.microsoft.com/office/drawing/2014/main" id="{0AF1CF29-F759-46AA-84D0-C86248E787B2}"/>
              </a:ext>
            </a:extLst>
          </p:cNvPr>
          <p:cNvSpPr>
            <a:spLocks noGrp="1" noRot="1" noChangeAspect="1" noTextEdit="1"/>
          </p:cNvSpPr>
          <p:nvPr>
            <p:ph type="sldImg" idx="2"/>
          </p:nvPr>
        </p:nvSpPr>
        <p:spPr>
          <a:noFill/>
          <a:ln>
            <a:headEnd/>
            <a:tailEnd/>
          </a:ln>
        </p:spPr>
      </p:sp>
      <p:sp>
        <p:nvSpPr>
          <p:cNvPr id="26627" name="Google Shape;161;g8b81364c40_0_945:notes">
            <a:extLst>
              <a:ext uri="{FF2B5EF4-FFF2-40B4-BE49-F238E27FC236}">
                <a16:creationId xmlns:a16="http://schemas.microsoft.com/office/drawing/2014/main" id="{C1703D27-838D-426A-BB2B-77FCCC46B202}"/>
              </a:ext>
            </a:extLst>
          </p:cNvPr>
          <p:cNvSpPr txBox="1">
            <a:spLocks noGrp="1"/>
          </p:cNvSpPr>
          <p:nvPr>
            <p:ph type="body" idx="1"/>
          </p:nvPr>
        </p:nvSpPr>
        <p:spPr>
          <a:ln/>
        </p:spPr>
        <p:txBody>
          <a:bodyPr/>
          <a:lstStyle/>
          <a:p>
            <a:pPr marL="0" indent="0" eaLnBrk="1" hangingPunct="1">
              <a:buSzPts val="1100"/>
            </a:pPr>
            <a:endParaRPr lang="fa-IR" altLang="fa-I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989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Tree>
    <p:extLst>
      <p:ext uri="{BB962C8B-B14F-4D97-AF65-F5344CB8AC3E}">
        <p14:creationId xmlns:p14="http://schemas.microsoft.com/office/powerpoint/2010/main" val="2312530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Tree>
    <p:extLst>
      <p:ext uri="{BB962C8B-B14F-4D97-AF65-F5344CB8AC3E}">
        <p14:creationId xmlns:p14="http://schemas.microsoft.com/office/powerpoint/2010/main" val="3031688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Tree>
    <p:extLst>
      <p:ext uri="{BB962C8B-B14F-4D97-AF65-F5344CB8AC3E}">
        <p14:creationId xmlns:p14="http://schemas.microsoft.com/office/powerpoint/2010/main" val="2560817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Google Shape;514;g5303f80478_0_1378:notes">
            <a:extLst>
              <a:ext uri="{FF2B5EF4-FFF2-40B4-BE49-F238E27FC236}">
                <a16:creationId xmlns:a16="http://schemas.microsoft.com/office/drawing/2014/main" id="{1D1E0777-CE1B-42AC-ADDB-89CEA2E49CF8}"/>
              </a:ext>
            </a:extLst>
          </p:cNvPr>
          <p:cNvSpPr>
            <a:spLocks noGrp="1" noRot="1" noChangeAspect="1" noTextEdit="1"/>
          </p:cNvSpPr>
          <p:nvPr>
            <p:ph type="sldImg" idx="2"/>
          </p:nvPr>
        </p:nvSpPr>
        <p:spPr>
          <a:noFill/>
          <a:ln>
            <a:headEnd/>
            <a:tailEnd/>
          </a:ln>
        </p:spPr>
      </p:sp>
      <p:sp>
        <p:nvSpPr>
          <p:cNvPr id="28675" name="Google Shape;515;g5303f80478_0_1378:notes">
            <a:extLst>
              <a:ext uri="{FF2B5EF4-FFF2-40B4-BE49-F238E27FC236}">
                <a16:creationId xmlns:a16="http://schemas.microsoft.com/office/drawing/2014/main" id="{E0E0B278-7C29-470E-BB3D-21545EF63331}"/>
              </a:ext>
            </a:extLst>
          </p:cNvPr>
          <p:cNvSpPr txBox="1">
            <a:spLocks noGrp="1"/>
          </p:cNvSpPr>
          <p:nvPr>
            <p:ph type="body" idx="1"/>
          </p:nvPr>
        </p:nvSpPr>
        <p:spPr>
          <a:ln/>
        </p:spPr>
        <p:txBody>
          <a:bodyPr/>
          <a:lstStyle/>
          <a:p>
            <a:pPr marL="0" indent="0" eaLnBrk="1" hangingPunct="1">
              <a:buSzPts val="1100"/>
            </a:pPr>
            <a:endParaRPr lang="fa-IR" altLang="fa-I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9124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085850"/>
            <a:ext cx="6619244" cy="2497186"/>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66216" y="3583035"/>
            <a:ext cx="6619244" cy="646065"/>
          </a:xfrm>
        </p:spPr>
        <p:txBody>
          <a:bodyPr/>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358FA2F-409E-4DA4-8717-2C813EF6D1A8}"/>
              </a:ext>
            </a:extLst>
          </p:cNvPr>
          <p:cNvSpPr>
            <a:spLocks noGrp="1"/>
          </p:cNvSpPr>
          <p:nvPr>
            <p:ph type="dt" sz="half" idx="10"/>
          </p:nvPr>
        </p:nvSpPr>
        <p:spPr/>
        <p:txBody>
          <a:bodyPr/>
          <a:lstStyle>
            <a:lvl1pPr>
              <a:defRPr/>
            </a:lvl1pPr>
          </a:lstStyle>
          <a:p>
            <a:pPr>
              <a:defRPr/>
            </a:pPr>
            <a:fld id="{32D7C3DC-BAD6-43F3-B2FA-F627EB8804B4}" type="datetimeFigureOut">
              <a:rPr lang="en-US"/>
              <a:pPr>
                <a:defRPr/>
              </a:pPr>
              <a:t>10/23/2025</a:t>
            </a:fld>
            <a:endParaRPr lang="en-US" dirty="0"/>
          </a:p>
        </p:txBody>
      </p:sp>
      <p:sp>
        <p:nvSpPr>
          <p:cNvPr id="5" name="Footer Placeholder 4">
            <a:extLst>
              <a:ext uri="{FF2B5EF4-FFF2-40B4-BE49-F238E27FC236}">
                <a16:creationId xmlns:a16="http://schemas.microsoft.com/office/drawing/2014/main" id="{E55AB227-D044-48AD-86EE-A54753AA51A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AF4F812-4E09-4F46-81B0-4AB4E9B1757D}"/>
              </a:ext>
            </a:extLst>
          </p:cNvPr>
          <p:cNvSpPr>
            <a:spLocks noGrp="1"/>
          </p:cNvSpPr>
          <p:nvPr>
            <p:ph type="sldNum" sz="quarter" idx="12"/>
          </p:nvPr>
        </p:nvSpPr>
        <p:spPr/>
        <p:txBody>
          <a:bodyPr/>
          <a:lstStyle>
            <a:lvl1pPr>
              <a:defRPr/>
            </a:lvl1pPr>
          </a:lstStyle>
          <a:p>
            <a:fld id="{065377A5-CEC5-4021-AD04-B4342AE1D86E}" type="slidenum">
              <a:rPr lang="en-US" altLang="en-US"/>
              <a:pPr/>
              <a:t>‹#›</a:t>
            </a:fld>
            <a:endParaRPr lang="en-US" altLang="en-US"/>
          </a:p>
        </p:txBody>
      </p:sp>
    </p:spTree>
    <p:extLst>
      <p:ext uri="{BB962C8B-B14F-4D97-AF65-F5344CB8AC3E}">
        <p14:creationId xmlns:p14="http://schemas.microsoft.com/office/powerpoint/2010/main" val="4141266897"/>
      </p:ext>
    </p:extLst>
  </p:cSld>
  <p:clrMapOvr>
    <a:masterClrMapping/>
  </p:clrMapOvr>
  <p:transition spd="med">
    <p:fade/>
  </p:transition>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7" y="3600440"/>
            <a:ext cx="6619243" cy="425054"/>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216" y="514350"/>
            <a:ext cx="6619244" cy="27305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66217" y="4025494"/>
            <a:ext cx="6619242" cy="370284"/>
          </a:xfrm>
        </p:spPr>
        <p:txBody>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3">
            <a:extLst>
              <a:ext uri="{FF2B5EF4-FFF2-40B4-BE49-F238E27FC236}">
                <a16:creationId xmlns:a16="http://schemas.microsoft.com/office/drawing/2014/main" id="{9A946A87-3A60-47ED-9100-B87B6B322FFD}"/>
              </a:ext>
            </a:extLst>
          </p:cNvPr>
          <p:cNvSpPr>
            <a:spLocks noGrp="1"/>
          </p:cNvSpPr>
          <p:nvPr>
            <p:ph type="dt" sz="half" idx="10"/>
          </p:nvPr>
        </p:nvSpPr>
        <p:spPr/>
        <p:txBody>
          <a:bodyPr/>
          <a:lstStyle>
            <a:lvl1pPr>
              <a:defRPr/>
            </a:lvl1pPr>
          </a:lstStyle>
          <a:p>
            <a:pPr>
              <a:defRPr/>
            </a:pPr>
            <a:fld id="{A3B7DD91-3B8D-45D4-8EF5-FC83665E6A57}" type="datetimeFigureOut">
              <a:rPr lang="en-US"/>
              <a:pPr>
                <a:defRPr/>
              </a:pPr>
              <a:t>10/23/2025</a:t>
            </a:fld>
            <a:endParaRPr lang="en-US" dirty="0"/>
          </a:p>
        </p:txBody>
      </p:sp>
      <p:sp>
        <p:nvSpPr>
          <p:cNvPr id="6" name="Footer Placeholder 4">
            <a:extLst>
              <a:ext uri="{FF2B5EF4-FFF2-40B4-BE49-F238E27FC236}">
                <a16:creationId xmlns:a16="http://schemas.microsoft.com/office/drawing/2014/main" id="{7CA86FA2-C2C8-4C9D-A2BB-0ACE2667A8E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FCABA56-08EE-4C24-92D0-F3EEABE962F1}"/>
              </a:ext>
            </a:extLst>
          </p:cNvPr>
          <p:cNvSpPr>
            <a:spLocks noGrp="1"/>
          </p:cNvSpPr>
          <p:nvPr>
            <p:ph type="sldNum" sz="quarter" idx="12"/>
          </p:nvPr>
        </p:nvSpPr>
        <p:spPr/>
        <p:txBody>
          <a:bodyPr/>
          <a:lstStyle>
            <a:lvl1pPr>
              <a:defRPr/>
            </a:lvl1pPr>
          </a:lstStyle>
          <a:p>
            <a:fld id="{9A6F2C9A-B52C-4273-96D5-C4EBA2D16C5E}" type="slidenum">
              <a:rPr lang="en-US" altLang="en-US"/>
              <a:pPr/>
              <a:t>‹#›</a:t>
            </a:fld>
            <a:endParaRPr lang="en-US" altLang="en-US"/>
          </a:p>
        </p:txBody>
      </p:sp>
    </p:spTree>
    <p:extLst>
      <p:ext uri="{BB962C8B-B14F-4D97-AF65-F5344CB8AC3E}">
        <p14:creationId xmlns:p14="http://schemas.microsoft.com/office/powerpoint/2010/main" val="3498035466"/>
      </p:ext>
    </p:extLst>
  </p:cSld>
  <p:clrMapOvr>
    <a:masterClrMapping/>
  </p:clrMapOvr>
  <p:transition spd="med">
    <p:fade/>
  </p:transition>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6" y="1085850"/>
            <a:ext cx="6619244" cy="1485900"/>
          </a:xfrm>
        </p:spPr>
        <p:txBody>
          <a:bodyPr/>
          <a:lstStyle>
            <a:lvl1pPr>
              <a:defRPr sz="3600"/>
            </a:lvl1pPr>
          </a:lstStyle>
          <a:p>
            <a:r>
              <a:rPr lang="en-US"/>
              <a:t>Click to edit Master title style</a:t>
            </a:r>
            <a:endParaRPr lang="en-US" dirty="0"/>
          </a:p>
        </p:txBody>
      </p:sp>
      <p:sp>
        <p:nvSpPr>
          <p:cNvPr id="8" name="Text Placeholder 3"/>
          <p:cNvSpPr>
            <a:spLocks noGrp="1"/>
          </p:cNvSpPr>
          <p:nvPr>
            <p:ph type="body" sz="half" idx="2"/>
          </p:nvPr>
        </p:nvSpPr>
        <p:spPr>
          <a:xfrm>
            <a:off x="866216" y="2743200"/>
            <a:ext cx="6619244" cy="1771650"/>
          </a:xfrm>
        </p:spPr>
        <p:txBody>
          <a:bodyPr anchor="ct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4" name="Date Placeholder 3">
            <a:extLst>
              <a:ext uri="{FF2B5EF4-FFF2-40B4-BE49-F238E27FC236}">
                <a16:creationId xmlns:a16="http://schemas.microsoft.com/office/drawing/2014/main" id="{94F2DDF5-0447-42BD-8FE7-10CDBA1F2127}"/>
              </a:ext>
            </a:extLst>
          </p:cNvPr>
          <p:cNvSpPr>
            <a:spLocks noGrp="1"/>
          </p:cNvSpPr>
          <p:nvPr>
            <p:ph type="dt" sz="half" idx="10"/>
          </p:nvPr>
        </p:nvSpPr>
        <p:spPr/>
        <p:txBody>
          <a:bodyPr/>
          <a:lstStyle>
            <a:lvl1pPr>
              <a:defRPr/>
            </a:lvl1pPr>
          </a:lstStyle>
          <a:p>
            <a:pPr>
              <a:defRPr/>
            </a:pPr>
            <a:fld id="{595A5F49-A480-443F-9B3F-601E3F6218CA}" type="datetimeFigureOut">
              <a:rPr lang="en-US"/>
              <a:pPr>
                <a:defRPr/>
              </a:pPr>
              <a:t>10/23/2025</a:t>
            </a:fld>
            <a:endParaRPr lang="en-US" dirty="0"/>
          </a:p>
        </p:txBody>
      </p:sp>
      <p:sp>
        <p:nvSpPr>
          <p:cNvPr id="5" name="Footer Placeholder 4">
            <a:extLst>
              <a:ext uri="{FF2B5EF4-FFF2-40B4-BE49-F238E27FC236}">
                <a16:creationId xmlns:a16="http://schemas.microsoft.com/office/drawing/2014/main" id="{F5A5EC4E-CF14-4ECC-AC16-E0DBA5875BE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242116B-ECAE-41AF-9A7E-317A3C1E2FD5}"/>
              </a:ext>
            </a:extLst>
          </p:cNvPr>
          <p:cNvSpPr>
            <a:spLocks noGrp="1"/>
          </p:cNvSpPr>
          <p:nvPr>
            <p:ph type="sldNum" sz="quarter" idx="12"/>
          </p:nvPr>
        </p:nvSpPr>
        <p:spPr/>
        <p:txBody>
          <a:bodyPr/>
          <a:lstStyle>
            <a:lvl1pPr>
              <a:defRPr/>
            </a:lvl1pPr>
          </a:lstStyle>
          <a:p>
            <a:fld id="{E6463E7E-5D5C-47F3-8667-9B2E33311789}" type="slidenum">
              <a:rPr lang="en-US" altLang="en-US"/>
              <a:pPr/>
              <a:t>‹#›</a:t>
            </a:fld>
            <a:endParaRPr lang="en-US" altLang="en-US"/>
          </a:p>
        </p:txBody>
      </p:sp>
    </p:spTree>
    <p:extLst>
      <p:ext uri="{BB962C8B-B14F-4D97-AF65-F5344CB8AC3E}">
        <p14:creationId xmlns:p14="http://schemas.microsoft.com/office/powerpoint/2010/main" val="216068746"/>
      </p:ext>
    </p:extLst>
  </p:cSld>
  <p:clrMapOvr>
    <a:masterClrMapping/>
  </p:clrMapOvr>
  <p:transition spd="med">
    <p:fade/>
  </p:transition>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9AD2EEB-142D-4EB4-A8FC-4537A309CE7E}"/>
              </a:ext>
            </a:extLst>
          </p:cNvPr>
          <p:cNvSpPr txBox="1"/>
          <p:nvPr/>
        </p:nvSpPr>
        <p:spPr>
          <a:xfrm>
            <a:off x="673100" y="728663"/>
            <a:ext cx="601663" cy="1500187"/>
          </a:xfrm>
          <a:prstGeom prst="rect">
            <a:avLst/>
          </a:prstGeom>
          <a:noFill/>
        </p:spPr>
        <p:txBody>
          <a:bodyPr>
            <a:spAutoFit/>
          </a:bodyPr>
          <a:lstStyle>
            <a:defPPr>
              <a:defRPr lang="en-US"/>
            </a:defPPr>
            <a:lvl1pPr algn="r">
              <a:defRPr sz="12200" b="0" i="0">
                <a:solidFill>
                  <a:schemeClr val="bg2">
                    <a:lumMod val="40000"/>
                    <a:lumOff val="60000"/>
                  </a:schemeClr>
                </a:solidFill>
                <a:latin typeface="Arial"/>
                <a:ea typeface="+mj-ea"/>
                <a:cs typeface="+mj-cs"/>
              </a:defRPr>
            </a:lvl1pPr>
          </a:lstStyle>
          <a:p>
            <a:pPr>
              <a:defRPr/>
            </a:pPr>
            <a:r>
              <a:rPr lang="en-US" sz="9150" dirty="0"/>
              <a:t>“</a:t>
            </a:r>
          </a:p>
        </p:txBody>
      </p:sp>
      <p:sp>
        <p:nvSpPr>
          <p:cNvPr id="6" name="TextBox 5">
            <a:extLst>
              <a:ext uri="{FF2B5EF4-FFF2-40B4-BE49-F238E27FC236}">
                <a16:creationId xmlns:a16="http://schemas.microsoft.com/office/drawing/2014/main" id="{A43CB846-3A76-433A-91D2-75D37C3A4B95}"/>
              </a:ext>
            </a:extLst>
          </p:cNvPr>
          <p:cNvSpPr txBox="1"/>
          <p:nvPr/>
        </p:nvSpPr>
        <p:spPr>
          <a:xfrm>
            <a:off x="6997700" y="1960563"/>
            <a:ext cx="601663" cy="1500187"/>
          </a:xfrm>
          <a:prstGeom prst="rect">
            <a:avLst/>
          </a:prstGeom>
          <a:noFill/>
        </p:spPr>
        <p:txBody>
          <a:bodyPr>
            <a:spAutoFit/>
          </a:bodyPr>
          <a:lstStyle>
            <a:defPPr>
              <a:defRPr lang="en-US"/>
            </a:defPPr>
            <a:lvl1pPr algn="r">
              <a:defRPr sz="12200" b="0" i="0">
                <a:solidFill>
                  <a:schemeClr val="bg2">
                    <a:lumMod val="40000"/>
                    <a:lumOff val="60000"/>
                  </a:schemeClr>
                </a:solidFill>
                <a:latin typeface="Arial"/>
                <a:ea typeface="+mj-ea"/>
                <a:cs typeface="+mj-cs"/>
              </a:defRPr>
            </a:lvl1pPr>
          </a:lstStyle>
          <a:p>
            <a:pPr>
              <a:defRPr/>
            </a:pPr>
            <a:r>
              <a:rPr lang="en-US" sz="9150" dirty="0"/>
              <a:t>”</a:t>
            </a:r>
          </a:p>
        </p:txBody>
      </p:sp>
      <p:sp>
        <p:nvSpPr>
          <p:cNvPr id="2" name="Title 1"/>
          <p:cNvSpPr>
            <a:spLocks noGrp="1"/>
          </p:cNvSpPr>
          <p:nvPr>
            <p:ph type="title"/>
          </p:nvPr>
        </p:nvSpPr>
        <p:spPr>
          <a:xfrm>
            <a:off x="1181101" y="1085850"/>
            <a:ext cx="5999486" cy="1742531"/>
          </a:xfrm>
        </p:spPr>
        <p:txBody>
          <a:bodyPr/>
          <a:lstStyle>
            <a:lvl1pPr>
              <a:defRPr sz="3600"/>
            </a:lvl1pPr>
          </a:lstStyle>
          <a:p>
            <a:r>
              <a:rPr lang="en-US"/>
              <a:t>Click to edit Master title style</a:t>
            </a:r>
            <a:endParaRPr lang="en-US" dirty="0"/>
          </a:p>
        </p:txBody>
      </p:sp>
      <p:sp>
        <p:nvSpPr>
          <p:cNvPr id="11" name="Text Placeholder 3"/>
          <p:cNvSpPr>
            <a:spLocks noGrp="1"/>
          </p:cNvSpPr>
          <p:nvPr>
            <p:ph type="body" sz="half" idx="14"/>
          </p:nvPr>
        </p:nvSpPr>
        <p:spPr>
          <a:xfrm>
            <a:off x="1447800" y="2828380"/>
            <a:ext cx="5459737" cy="256631"/>
          </a:xfrm>
        </p:spPr>
        <p:txBody>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0" name="Text Placeholder 3"/>
          <p:cNvSpPr>
            <a:spLocks noGrp="1"/>
          </p:cNvSpPr>
          <p:nvPr>
            <p:ph type="body" sz="half" idx="2"/>
          </p:nvPr>
        </p:nvSpPr>
        <p:spPr>
          <a:xfrm>
            <a:off x="866216" y="3262993"/>
            <a:ext cx="6619244" cy="1257300"/>
          </a:xfrm>
        </p:spPr>
        <p:txBody>
          <a:bodyPr anchor="ct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7" name="Date Placeholder 3">
            <a:extLst>
              <a:ext uri="{FF2B5EF4-FFF2-40B4-BE49-F238E27FC236}">
                <a16:creationId xmlns:a16="http://schemas.microsoft.com/office/drawing/2014/main" id="{E6A57698-C408-4283-84D9-D36A294A1505}"/>
              </a:ext>
            </a:extLst>
          </p:cNvPr>
          <p:cNvSpPr>
            <a:spLocks noGrp="1"/>
          </p:cNvSpPr>
          <p:nvPr>
            <p:ph type="dt" sz="half" idx="15"/>
          </p:nvPr>
        </p:nvSpPr>
        <p:spPr/>
        <p:txBody>
          <a:bodyPr/>
          <a:lstStyle>
            <a:lvl1pPr>
              <a:defRPr/>
            </a:lvl1pPr>
          </a:lstStyle>
          <a:p>
            <a:pPr>
              <a:defRPr/>
            </a:pPr>
            <a:fld id="{2CA3323F-3BD8-4A54-B1B6-8F69698FB3DB}" type="datetimeFigureOut">
              <a:rPr lang="en-US"/>
              <a:pPr>
                <a:defRPr/>
              </a:pPr>
              <a:t>10/23/2025</a:t>
            </a:fld>
            <a:endParaRPr lang="en-US" dirty="0"/>
          </a:p>
        </p:txBody>
      </p:sp>
      <p:sp>
        <p:nvSpPr>
          <p:cNvPr id="8" name="Footer Placeholder 4">
            <a:extLst>
              <a:ext uri="{FF2B5EF4-FFF2-40B4-BE49-F238E27FC236}">
                <a16:creationId xmlns:a16="http://schemas.microsoft.com/office/drawing/2014/main" id="{B0F1A2DA-255D-4CC1-9843-75BFC36B6DE0}"/>
              </a:ext>
            </a:extLst>
          </p:cNvPr>
          <p:cNvSpPr>
            <a:spLocks noGrp="1"/>
          </p:cNvSpPr>
          <p:nvPr>
            <p:ph type="ftr" sz="quarter" idx="16"/>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EAC227A-2042-462D-8EA7-0352FAB37FAD}"/>
              </a:ext>
            </a:extLst>
          </p:cNvPr>
          <p:cNvSpPr>
            <a:spLocks noGrp="1"/>
          </p:cNvSpPr>
          <p:nvPr>
            <p:ph type="sldNum" sz="quarter" idx="17"/>
          </p:nvPr>
        </p:nvSpPr>
        <p:spPr/>
        <p:txBody>
          <a:bodyPr/>
          <a:lstStyle>
            <a:lvl1pPr>
              <a:defRPr/>
            </a:lvl1pPr>
          </a:lstStyle>
          <a:p>
            <a:fld id="{13141FC8-058A-4518-98F8-25A9BFFCF75E}" type="slidenum">
              <a:rPr lang="en-US" altLang="en-US"/>
              <a:pPr/>
              <a:t>‹#›</a:t>
            </a:fld>
            <a:endParaRPr lang="en-US" altLang="en-US"/>
          </a:p>
        </p:txBody>
      </p:sp>
    </p:spTree>
    <p:extLst>
      <p:ext uri="{BB962C8B-B14F-4D97-AF65-F5344CB8AC3E}">
        <p14:creationId xmlns:p14="http://schemas.microsoft.com/office/powerpoint/2010/main" val="3990525730"/>
      </p:ext>
    </p:extLst>
  </p:cSld>
  <p:clrMapOvr>
    <a:masterClrMapping/>
  </p:clrMapOvr>
  <p:transition spd="med">
    <p:fade/>
  </p:transition>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216" y="2343151"/>
            <a:ext cx="6619245" cy="1239885"/>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866216" y="3583036"/>
            <a:ext cx="6619244" cy="645300"/>
          </a:xfrm>
        </p:spPr>
        <p:txBody>
          <a:bodyPr/>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2FD8FE3-9124-474E-B7A6-D762789338E0}"/>
              </a:ext>
            </a:extLst>
          </p:cNvPr>
          <p:cNvSpPr>
            <a:spLocks noGrp="1"/>
          </p:cNvSpPr>
          <p:nvPr>
            <p:ph type="dt" sz="half" idx="10"/>
          </p:nvPr>
        </p:nvSpPr>
        <p:spPr/>
        <p:txBody>
          <a:bodyPr/>
          <a:lstStyle>
            <a:lvl1pPr>
              <a:defRPr/>
            </a:lvl1pPr>
          </a:lstStyle>
          <a:p>
            <a:pPr>
              <a:defRPr/>
            </a:pPr>
            <a:fld id="{0AF29A22-A0BE-4C33-BD00-6A836D015DE7}" type="datetimeFigureOut">
              <a:rPr lang="en-US"/>
              <a:pPr>
                <a:defRPr/>
              </a:pPr>
              <a:t>10/23/2025</a:t>
            </a:fld>
            <a:endParaRPr lang="en-US" dirty="0"/>
          </a:p>
        </p:txBody>
      </p:sp>
      <p:sp>
        <p:nvSpPr>
          <p:cNvPr id="5" name="Footer Placeholder 4">
            <a:extLst>
              <a:ext uri="{FF2B5EF4-FFF2-40B4-BE49-F238E27FC236}">
                <a16:creationId xmlns:a16="http://schemas.microsoft.com/office/drawing/2014/main" id="{5E8D7571-78D1-4456-A691-C7442A270C7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EA0846C-4A8E-4714-99AE-4B18967B16B8}"/>
              </a:ext>
            </a:extLst>
          </p:cNvPr>
          <p:cNvSpPr>
            <a:spLocks noGrp="1"/>
          </p:cNvSpPr>
          <p:nvPr>
            <p:ph type="sldNum" sz="quarter" idx="12"/>
          </p:nvPr>
        </p:nvSpPr>
        <p:spPr/>
        <p:txBody>
          <a:bodyPr/>
          <a:lstStyle>
            <a:lvl1pPr>
              <a:defRPr/>
            </a:lvl1pPr>
          </a:lstStyle>
          <a:p>
            <a:fld id="{F7BD67FD-8EA5-45C9-ACA7-88B8E7B475BA}" type="slidenum">
              <a:rPr lang="en-US" altLang="en-US"/>
              <a:pPr/>
              <a:t>‹#›</a:t>
            </a:fld>
            <a:endParaRPr lang="en-US" altLang="en-US"/>
          </a:p>
        </p:txBody>
      </p:sp>
    </p:spTree>
    <p:extLst>
      <p:ext uri="{BB962C8B-B14F-4D97-AF65-F5344CB8AC3E}">
        <p14:creationId xmlns:p14="http://schemas.microsoft.com/office/powerpoint/2010/main" val="1796174788"/>
      </p:ext>
    </p:extLst>
  </p:cSld>
  <p:clrMapOvr>
    <a:masterClrMapping/>
  </p:clrMapOvr>
  <p:transition spd="med">
    <p:fade/>
  </p:transition>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32DA7C59-9B7D-473E-A187-BD0A7370799B}"/>
              </a:ext>
            </a:extLst>
          </p:cNvPr>
          <p:cNvCxnSpPr/>
          <p:nvPr/>
        </p:nvCxnSpPr>
        <p:spPr>
          <a:xfrm>
            <a:off x="2794000" y="1600200"/>
            <a:ext cx="0" cy="29718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476CCB82-0D3A-4AC2-A07A-A92A5859B235}"/>
              </a:ext>
            </a:extLst>
          </p:cNvPr>
          <p:cNvCxnSpPr/>
          <p:nvPr/>
        </p:nvCxnSpPr>
        <p:spPr>
          <a:xfrm>
            <a:off x="5221288" y="1600200"/>
            <a:ext cx="0" cy="2974975"/>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3150"/>
            </a:lvl1pPr>
          </a:lstStyle>
          <a:p>
            <a:r>
              <a:rPr lang="en-US"/>
              <a:t>Click to edit Master title style</a:t>
            </a:r>
            <a:endParaRPr lang="en-US" dirty="0"/>
          </a:p>
        </p:txBody>
      </p:sp>
      <p:sp>
        <p:nvSpPr>
          <p:cNvPr id="3" name="Text Placeholder 2"/>
          <p:cNvSpPr>
            <a:spLocks noGrp="1"/>
          </p:cNvSpPr>
          <p:nvPr>
            <p:ph type="body" idx="1"/>
          </p:nvPr>
        </p:nvSpPr>
        <p:spPr>
          <a:xfrm>
            <a:off x="474710" y="1485900"/>
            <a:ext cx="2210150"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6" name="Text Placeholder 3"/>
          <p:cNvSpPr>
            <a:spLocks noGrp="1"/>
          </p:cNvSpPr>
          <p:nvPr>
            <p:ph type="body" sz="half" idx="15"/>
          </p:nvPr>
        </p:nvSpPr>
        <p:spPr>
          <a:xfrm>
            <a:off x="489347" y="2000250"/>
            <a:ext cx="2195513" cy="2692004"/>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Text Placeholder 4"/>
          <p:cNvSpPr>
            <a:spLocks noGrp="1"/>
          </p:cNvSpPr>
          <p:nvPr>
            <p:ph type="body" sz="quarter" idx="3"/>
          </p:nvPr>
        </p:nvSpPr>
        <p:spPr>
          <a:xfrm>
            <a:off x="2912745" y="1485900"/>
            <a:ext cx="2202181"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9" name="Text Placeholder 3"/>
          <p:cNvSpPr>
            <a:spLocks noGrp="1"/>
          </p:cNvSpPr>
          <p:nvPr>
            <p:ph type="body" sz="half" idx="16"/>
          </p:nvPr>
        </p:nvSpPr>
        <p:spPr>
          <a:xfrm>
            <a:off x="2904829" y="2000250"/>
            <a:ext cx="2210096" cy="2692004"/>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4" name="Text Placeholder 4"/>
          <p:cNvSpPr>
            <a:spLocks noGrp="1"/>
          </p:cNvSpPr>
          <p:nvPr>
            <p:ph type="body" sz="quarter" idx="13"/>
          </p:nvPr>
        </p:nvSpPr>
        <p:spPr>
          <a:xfrm>
            <a:off x="5343525" y="1485900"/>
            <a:ext cx="2199085"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Text Placeholder 3"/>
          <p:cNvSpPr>
            <a:spLocks noGrp="1"/>
          </p:cNvSpPr>
          <p:nvPr>
            <p:ph type="body" sz="half" idx="17"/>
          </p:nvPr>
        </p:nvSpPr>
        <p:spPr>
          <a:xfrm>
            <a:off x="5343525" y="2000250"/>
            <a:ext cx="2199085" cy="2692004"/>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Date Placeholder 3">
            <a:extLst>
              <a:ext uri="{FF2B5EF4-FFF2-40B4-BE49-F238E27FC236}">
                <a16:creationId xmlns:a16="http://schemas.microsoft.com/office/drawing/2014/main" id="{691813D1-4DAA-4906-AF76-60B66ABC4E80}"/>
              </a:ext>
            </a:extLst>
          </p:cNvPr>
          <p:cNvSpPr>
            <a:spLocks noGrp="1"/>
          </p:cNvSpPr>
          <p:nvPr>
            <p:ph type="dt" sz="half" idx="18"/>
          </p:nvPr>
        </p:nvSpPr>
        <p:spPr/>
        <p:txBody>
          <a:bodyPr/>
          <a:lstStyle>
            <a:lvl1pPr>
              <a:defRPr/>
            </a:lvl1pPr>
          </a:lstStyle>
          <a:p>
            <a:pPr>
              <a:defRPr/>
            </a:pPr>
            <a:fld id="{A054BB96-6599-43C1-96AC-73842ADB0FF8}" type="datetimeFigureOut">
              <a:rPr lang="en-US"/>
              <a:pPr>
                <a:defRPr/>
              </a:pPr>
              <a:t>10/23/2025</a:t>
            </a:fld>
            <a:endParaRPr lang="en-US" dirty="0"/>
          </a:p>
        </p:txBody>
      </p:sp>
      <p:sp>
        <p:nvSpPr>
          <p:cNvPr id="12" name="Footer Placeholder 4">
            <a:extLst>
              <a:ext uri="{FF2B5EF4-FFF2-40B4-BE49-F238E27FC236}">
                <a16:creationId xmlns:a16="http://schemas.microsoft.com/office/drawing/2014/main" id="{CEB796AB-AAD5-4803-9D0B-64F6693A7526}"/>
              </a:ext>
            </a:extLst>
          </p:cNvPr>
          <p:cNvSpPr>
            <a:spLocks noGrp="1"/>
          </p:cNvSpPr>
          <p:nvPr>
            <p:ph type="ftr" sz="quarter" idx="19"/>
          </p:nvPr>
        </p:nvSpPr>
        <p:spPr/>
        <p:txBody>
          <a:bodyPr/>
          <a:lstStyle>
            <a:lvl1pPr>
              <a:defRPr/>
            </a:lvl1pPr>
          </a:lstStyle>
          <a:p>
            <a:pPr>
              <a:defRPr/>
            </a:pPr>
            <a:endParaRPr lang="en-US"/>
          </a:p>
        </p:txBody>
      </p:sp>
      <p:sp>
        <p:nvSpPr>
          <p:cNvPr id="13" name="Slide Number Placeholder 5">
            <a:extLst>
              <a:ext uri="{FF2B5EF4-FFF2-40B4-BE49-F238E27FC236}">
                <a16:creationId xmlns:a16="http://schemas.microsoft.com/office/drawing/2014/main" id="{1DB88CA2-F849-466C-B2D2-ED88D5D04BAC}"/>
              </a:ext>
            </a:extLst>
          </p:cNvPr>
          <p:cNvSpPr>
            <a:spLocks noGrp="1"/>
          </p:cNvSpPr>
          <p:nvPr>
            <p:ph type="sldNum" sz="quarter" idx="20"/>
          </p:nvPr>
        </p:nvSpPr>
        <p:spPr/>
        <p:txBody>
          <a:bodyPr/>
          <a:lstStyle>
            <a:lvl1pPr>
              <a:defRPr/>
            </a:lvl1pPr>
          </a:lstStyle>
          <a:p>
            <a:fld id="{625E5E43-E4DB-492F-8866-8EBCF2016C49}" type="slidenum">
              <a:rPr lang="en-US" altLang="en-US"/>
              <a:pPr/>
              <a:t>‹#›</a:t>
            </a:fld>
            <a:endParaRPr lang="en-US" altLang="en-US"/>
          </a:p>
        </p:txBody>
      </p:sp>
    </p:spTree>
    <p:extLst>
      <p:ext uri="{BB962C8B-B14F-4D97-AF65-F5344CB8AC3E}">
        <p14:creationId xmlns:p14="http://schemas.microsoft.com/office/powerpoint/2010/main" val="3631195330"/>
      </p:ext>
    </p:extLst>
  </p:cSld>
  <p:clrMapOvr>
    <a:masterClrMapping/>
  </p:clrMapOvr>
  <p:transition spd="med">
    <p:fade/>
  </p:transition>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542667EB-9D5C-43AC-9E55-03E17A668014}"/>
              </a:ext>
            </a:extLst>
          </p:cNvPr>
          <p:cNvCxnSpPr/>
          <p:nvPr/>
        </p:nvCxnSpPr>
        <p:spPr>
          <a:xfrm>
            <a:off x="2794000" y="1600200"/>
            <a:ext cx="0" cy="29718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19CFB59D-BDB0-473B-A394-ADA32BB82083}"/>
              </a:ext>
            </a:extLst>
          </p:cNvPr>
          <p:cNvCxnSpPr/>
          <p:nvPr/>
        </p:nvCxnSpPr>
        <p:spPr>
          <a:xfrm>
            <a:off x="5221288" y="1600200"/>
            <a:ext cx="0" cy="2974975"/>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3150"/>
            </a:lvl1pPr>
          </a:lstStyle>
          <a:p>
            <a:r>
              <a:rPr lang="en-US"/>
              <a:t>Click to edit Master title style</a:t>
            </a:r>
            <a:endParaRPr lang="en-US" dirty="0"/>
          </a:p>
        </p:txBody>
      </p:sp>
      <p:sp>
        <p:nvSpPr>
          <p:cNvPr id="3" name="Text Placeholder 2"/>
          <p:cNvSpPr>
            <a:spLocks noGrp="1"/>
          </p:cNvSpPr>
          <p:nvPr>
            <p:ph type="body" idx="1"/>
          </p:nvPr>
        </p:nvSpPr>
        <p:spPr>
          <a:xfrm>
            <a:off x="489347" y="3188212"/>
            <a:ext cx="2205038"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9" name="Picture Placeholder 2"/>
          <p:cNvSpPr>
            <a:spLocks noGrp="1" noChangeAspect="1"/>
          </p:cNvSpPr>
          <p:nvPr>
            <p:ph type="pic" idx="15"/>
          </p:nvPr>
        </p:nvSpPr>
        <p:spPr>
          <a:xfrm>
            <a:off x="489347" y="1657350"/>
            <a:ext cx="2205038" cy="1143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2" name="Text Placeholder 3"/>
          <p:cNvSpPr>
            <a:spLocks noGrp="1"/>
          </p:cNvSpPr>
          <p:nvPr>
            <p:ph type="body" sz="half" idx="18"/>
          </p:nvPr>
        </p:nvSpPr>
        <p:spPr>
          <a:xfrm>
            <a:off x="489347" y="3620409"/>
            <a:ext cx="2205038" cy="49439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Text Placeholder 4"/>
          <p:cNvSpPr>
            <a:spLocks noGrp="1"/>
          </p:cNvSpPr>
          <p:nvPr>
            <p:ph type="body" sz="quarter" idx="3"/>
          </p:nvPr>
        </p:nvSpPr>
        <p:spPr>
          <a:xfrm>
            <a:off x="2917032" y="3188212"/>
            <a:ext cx="2197894"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30" name="Picture Placeholder 2"/>
          <p:cNvSpPr>
            <a:spLocks noGrp="1" noChangeAspect="1"/>
          </p:cNvSpPr>
          <p:nvPr>
            <p:ph type="pic" idx="21"/>
          </p:nvPr>
        </p:nvSpPr>
        <p:spPr>
          <a:xfrm>
            <a:off x="2917031" y="1657350"/>
            <a:ext cx="2197894" cy="1143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3" name="Text Placeholder 3"/>
          <p:cNvSpPr>
            <a:spLocks noGrp="1"/>
          </p:cNvSpPr>
          <p:nvPr>
            <p:ph type="body" sz="half" idx="19"/>
          </p:nvPr>
        </p:nvSpPr>
        <p:spPr>
          <a:xfrm>
            <a:off x="2916016" y="3620408"/>
            <a:ext cx="2200805" cy="49439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4" name="Text Placeholder 4"/>
          <p:cNvSpPr>
            <a:spLocks noGrp="1"/>
          </p:cNvSpPr>
          <p:nvPr>
            <p:ph type="body" sz="quarter" idx="13"/>
          </p:nvPr>
        </p:nvSpPr>
        <p:spPr>
          <a:xfrm>
            <a:off x="5343525" y="3188212"/>
            <a:ext cx="2199085"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31" name="Picture Placeholder 2"/>
          <p:cNvSpPr>
            <a:spLocks noGrp="1" noChangeAspect="1"/>
          </p:cNvSpPr>
          <p:nvPr>
            <p:ph type="pic" idx="22"/>
          </p:nvPr>
        </p:nvSpPr>
        <p:spPr>
          <a:xfrm>
            <a:off x="5343525" y="1657350"/>
            <a:ext cx="2199085" cy="1143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4" name="Text Placeholder 3"/>
          <p:cNvSpPr>
            <a:spLocks noGrp="1"/>
          </p:cNvSpPr>
          <p:nvPr>
            <p:ph type="body" sz="half" idx="20"/>
          </p:nvPr>
        </p:nvSpPr>
        <p:spPr>
          <a:xfrm>
            <a:off x="5343432" y="3620406"/>
            <a:ext cx="2201998" cy="49439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5" name="Date Placeholder 3">
            <a:extLst>
              <a:ext uri="{FF2B5EF4-FFF2-40B4-BE49-F238E27FC236}">
                <a16:creationId xmlns:a16="http://schemas.microsoft.com/office/drawing/2014/main" id="{9DF07D62-795F-4A96-A179-EB7880DC6AF5}"/>
              </a:ext>
            </a:extLst>
          </p:cNvPr>
          <p:cNvSpPr>
            <a:spLocks noGrp="1"/>
          </p:cNvSpPr>
          <p:nvPr>
            <p:ph type="dt" sz="half" idx="23"/>
          </p:nvPr>
        </p:nvSpPr>
        <p:spPr/>
        <p:txBody>
          <a:bodyPr/>
          <a:lstStyle>
            <a:lvl1pPr>
              <a:defRPr/>
            </a:lvl1pPr>
          </a:lstStyle>
          <a:p>
            <a:pPr>
              <a:defRPr/>
            </a:pPr>
            <a:fld id="{FAD6A178-634E-4DF9-B99B-028EFC196F59}" type="datetimeFigureOut">
              <a:rPr lang="en-US"/>
              <a:pPr>
                <a:defRPr/>
              </a:pPr>
              <a:t>10/23/2025</a:t>
            </a:fld>
            <a:endParaRPr lang="en-US" dirty="0"/>
          </a:p>
        </p:txBody>
      </p:sp>
      <p:sp>
        <p:nvSpPr>
          <p:cNvPr id="16" name="Footer Placeholder 4">
            <a:extLst>
              <a:ext uri="{FF2B5EF4-FFF2-40B4-BE49-F238E27FC236}">
                <a16:creationId xmlns:a16="http://schemas.microsoft.com/office/drawing/2014/main" id="{97FCC214-5BE7-45B4-B374-DF255405B2AA}"/>
              </a:ext>
            </a:extLst>
          </p:cNvPr>
          <p:cNvSpPr>
            <a:spLocks noGrp="1"/>
          </p:cNvSpPr>
          <p:nvPr>
            <p:ph type="ftr" sz="quarter" idx="24"/>
          </p:nvPr>
        </p:nvSpPr>
        <p:spPr/>
        <p:txBody>
          <a:bodyPr/>
          <a:lstStyle>
            <a:lvl1pPr>
              <a:defRPr/>
            </a:lvl1pPr>
          </a:lstStyle>
          <a:p>
            <a:pPr>
              <a:defRPr/>
            </a:pPr>
            <a:endParaRPr lang="en-US"/>
          </a:p>
        </p:txBody>
      </p:sp>
      <p:sp>
        <p:nvSpPr>
          <p:cNvPr id="17" name="Slide Number Placeholder 5">
            <a:extLst>
              <a:ext uri="{FF2B5EF4-FFF2-40B4-BE49-F238E27FC236}">
                <a16:creationId xmlns:a16="http://schemas.microsoft.com/office/drawing/2014/main" id="{1538B0F9-846E-47DB-8E7B-130638668BAF}"/>
              </a:ext>
            </a:extLst>
          </p:cNvPr>
          <p:cNvSpPr>
            <a:spLocks noGrp="1"/>
          </p:cNvSpPr>
          <p:nvPr>
            <p:ph type="sldNum" sz="quarter" idx="25"/>
          </p:nvPr>
        </p:nvSpPr>
        <p:spPr/>
        <p:txBody>
          <a:bodyPr/>
          <a:lstStyle>
            <a:lvl1pPr>
              <a:defRPr/>
            </a:lvl1pPr>
          </a:lstStyle>
          <a:p>
            <a:fld id="{F115BBDF-0BD3-4FCE-8780-2F8F9BFAB87D}" type="slidenum">
              <a:rPr lang="en-US" altLang="en-US"/>
              <a:pPr/>
              <a:t>‹#›</a:t>
            </a:fld>
            <a:endParaRPr lang="en-US" altLang="en-US"/>
          </a:p>
        </p:txBody>
      </p:sp>
    </p:spTree>
    <p:extLst>
      <p:ext uri="{BB962C8B-B14F-4D97-AF65-F5344CB8AC3E}">
        <p14:creationId xmlns:p14="http://schemas.microsoft.com/office/powerpoint/2010/main" val="3273902838"/>
      </p:ext>
    </p:extLst>
  </p:cSld>
  <p:clrMapOvr>
    <a:masterClrMapping/>
  </p:clrMapOvr>
  <p:transition spd="med">
    <p:fade/>
  </p:transition>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E161CE1-8783-48D1-A932-AD64FFC27962}"/>
              </a:ext>
            </a:extLst>
          </p:cNvPr>
          <p:cNvSpPr>
            <a:spLocks noGrp="1"/>
          </p:cNvSpPr>
          <p:nvPr>
            <p:ph type="dt" sz="half" idx="10"/>
          </p:nvPr>
        </p:nvSpPr>
        <p:spPr/>
        <p:txBody>
          <a:bodyPr/>
          <a:lstStyle>
            <a:lvl1pPr>
              <a:defRPr/>
            </a:lvl1pPr>
          </a:lstStyle>
          <a:p>
            <a:pPr>
              <a:defRPr/>
            </a:pPr>
            <a:fld id="{4542661D-0E2D-478C-8F34-6A6168AE1D98}" type="datetimeFigureOut">
              <a:rPr lang="en-US"/>
              <a:pPr>
                <a:defRPr/>
              </a:pPr>
              <a:t>10/23/2025</a:t>
            </a:fld>
            <a:endParaRPr lang="en-US" dirty="0"/>
          </a:p>
        </p:txBody>
      </p:sp>
      <p:sp>
        <p:nvSpPr>
          <p:cNvPr id="5" name="Footer Placeholder 4">
            <a:extLst>
              <a:ext uri="{FF2B5EF4-FFF2-40B4-BE49-F238E27FC236}">
                <a16:creationId xmlns:a16="http://schemas.microsoft.com/office/drawing/2014/main" id="{4177C0AB-784B-444E-95F0-31EFCDF8E9E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E4D0090-4A85-461D-AE4B-831C46075E5A}"/>
              </a:ext>
            </a:extLst>
          </p:cNvPr>
          <p:cNvSpPr>
            <a:spLocks noGrp="1"/>
          </p:cNvSpPr>
          <p:nvPr>
            <p:ph type="sldNum" sz="quarter" idx="12"/>
          </p:nvPr>
        </p:nvSpPr>
        <p:spPr/>
        <p:txBody>
          <a:bodyPr/>
          <a:lstStyle>
            <a:lvl1pPr>
              <a:defRPr/>
            </a:lvl1pPr>
          </a:lstStyle>
          <a:p>
            <a:fld id="{F2548D1B-9668-4DDD-B10E-9EA8DA5CD77A}" type="slidenum">
              <a:rPr lang="en-US" altLang="en-US"/>
              <a:pPr/>
              <a:t>‹#›</a:t>
            </a:fld>
            <a:endParaRPr lang="en-US" altLang="en-US"/>
          </a:p>
        </p:txBody>
      </p:sp>
    </p:spTree>
    <p:extLst>
      <p:ext uri="{BB962C8B-B14F-4D97-AF65-F5344CB8AC3E}">
        <p14:creationId xmlns:p14="http://schemas.microsoft.com/office/powerpoint/2010/main" val="916226987"/>
      </p:ext>
    </p:extLst>
  </p:cSld>
  <p:clrMapOvr>
    <a:masterClrMapping/>
  </p:clrMapOvr>
  <p:transition spd="med">
    <p:fade/>
  </p:transition>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322660"/>
            <a:ext cx="1314451" cy="4369594"/>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89348" y="665561"/>
            <a:ext cx="5567362" cy="402669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B7345A7-8F73-4FA6-B155-B7956467504A}"/>
              </a:ext>
            </a:extLst>
          </p:cNvPr>
          <p:cNvSpPr>
            <a:spLocks noGrp="1"/>
          </p:cNvSpPr>
          <p:nvPr>
            <p:ph type="dt" sz="half" idx="10"/>
          </p:nvPr>
        </p:nvSpPr>
        <p:spPr/>
        <p:txBody>
          <a:bodyPr/>
          <a:lstStyle>
            <a:lvl1pPr>
              <a:defRPr/>
            </a:lvl1pPr>
          </a:lstStyle>
          <a:p>
            <a:pPr>
              <a:defRPr/>
            </a:pPr>
            <a:fld id="{5E452989-3B30-4347-AB56-91ECFCF1AFCB}" type="datetimeFigureOut">
              <a:rPr lang="en-US"/>
              <a:pPr>
                <a:defRPr/>
              </a:pPr>
              <a:t>10/23/2025</a:t>
            </a:fld>
            <a:endParaRPr lang="en-US" dirty="0"/>
          </a:p>
        </p:txBody>
      </p:sp>
      <p:sp>
        <p:nvSpPr>
          <p:cNvPr id="5" name="Footer Placeholder 4">
            <a:extLst>
              <a:ext uri="{FF2B5EF4-FFF2-40B4-BE49-F238E27FC236}">
                <a16:creationId xmlns:a16="http://schemas.microsoft.com/office/drawing/2014/main" id="{E365BCDA-B896-4115-9073-D367134E594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4F897B2-4B78-4100-809D-DB09C8ECD79F}"/>
              </a:ext>
            </a:extLst>
          </p:cNvPr>
          <p:cNvSpPr>
            <a:spLocks noGrp="1"/>
          </p:cNvSpPr>
          <p:nvPr>
            <p:ph type="sldNum" sz="quarter" idx="12"/>
          </p:nvPr>
        </p:nvSpPr>
        <p:spPr/>
        <p:txBody>
          <a:bodyPr/>
          <a:lstStyle>
            <a:lvl1pPr>
              <a:defRPr/>
            </a:lvl1pPr>
          </a:lstStyle>
          <a:p>
            <a:fld id="{B69FCD66-5C69-424D-94A0-F75E154A92DF}" type="slidenum">
              <a:rPr lang="en-US" altLang="en-US"/>
              <a:pPr/>
              <a:t>‹#›</a:t>
            </a:fld>
            <a:endParaRPr lang="en-US" altLang="en-US"/>
          </a:p>
        </p:txBody>
      </p:sp>
    </p:spTree>
    <p:extLst>
      <p:ext uri="{BB962C8B-B14F-4D97-AF65-F5344CB8AC3E}">
        <p14:creationId xmlns:p14="http://schemas.microsoft.com/office/powerpoint/2010/main" val="1498251423"/>
      </p:ext>
    </p:extLst>
  </p:cSld>
  <p:clrMapOvr>
    <a:masterClrMapping/>
  </p:clrMapOvr>
  <p:transition spd="med">
    <p:fade/>
  </p:transition>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1"/>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077"/>
            <a:ext cx="9144000" cy="5152577"/>
          </a:xfrm>
          <a:prstGeom prst="rect">
            <a:avLst/>
          </a:prstGeom>
        </p:spPr>
      </p:pic>
      <p:sp>
        <p:nvSpPr>
          <p:cNvPr id="12" name="Google Shape;12;p3"/>
          <p:cNvSpPr txBox="1">
            <a:spLocks noGrp="1"/>
          </p:cNvSpPr>
          <p:nvPr>
            <p:ph type="title"/>
          </p:nvPr>
        </p:nvSpPr>
        <p:spPr>
          <a:xfrm>
            <a:off x="2082750" y="1693075"/>
            <a:ext cx="4978500" cy="2022300"/>
          </a:xfrm>
          <a:prstGeom prst="rect">
            <a:avLst/>
          </a:prstGeom>
        </p:spPr>
        <p:txBody>
          <a:bodyPr spcFirstLastPara="1" anchor="ctr"/>
          <a:lstStyle>
            <a:lvl1pPr lvl="0" algn="ctr">
              <a:spcBef>
                <a:spcPts val="0"/>
              </a:spcBef>
              <a:spcAft>
                <a:spcPts val="0"/>
              </a:spcAft>
              <a:buClr>
                <a:schemeClr val="lt2"/>
              </a:buClr>
              <a:buSzPts val="6000"/>
              <a:buNone/>
              <a:defRPr sz="9600">
                <a:solidFill>
                  <a:schemeClr val="lt2"/>
                </a:solidFill>
              </a:defRPr>
            </a:lvl1pPr>
            <a:lvl2pPr lvl="1" algn="ctr">
              <a:spcBef>
                <a:spcPts val="0"/>
              </a:spcBef>
              <a:spcAft>
                <a:spcPts val="0"/>
              </a:spcAft>
              <a:buClr>
                <a:schemeClr val="lt2"/>
              </a:buClr>
              <a:buSzPts val="6000"/>
              <a:buNone/>
              <a:defRPr sz="6000">
                <a:solidFill>
                  <a:schemeClr val="lt2"/>
                </a:solidFill>
              </a:defRPr>
            </a:lvl2pPr>
            <a:lvl3pPr lvl="2" algn="ctr">
              <a:spcBef>
                <a:spcPts val="0"/>
              </a:spcBef>
              <a:spcAft>
                <a:spcPts val="0"/>
              </a:spcAft>
              <a:buClr>
                <a:schemeClr val="lt2"/>
              </a:buClr>
              <a:buSzPts val="6000"/>
              <a:buNone/>
              <a:defRPr sz="6000">
                <a:solidFill>
                  <a:schemeClr val="lt2"/>
                </a:solidFill>
              </a:defRPr>
            </a:lvl3pPr>
            <a:lvl4pPr lvl="3" algn="ctr">
              <a:spcBef>
                <a:spcPts val="0"/>
              </a:spcBef>
              <a:spcAft>
                <a:spcPts val="0"/>
              </a:spcAft>
              <a:buClr>
                <a:schemeClr val="lt2"/>
              </a:buClr>
              <a:buSzPts val="6000"/>
              <a:buNone/>
              <a:defRPr sz="6000">
                <a:solidFill>
                  <a:schemeClr val="lt2"/>
                </a:solidFill>
              </a:defRPr>
            </a:lvl4pPr>
            <a:lvl5pPr lvl="4" algn="ctr">
              <a:spcBef>
                <a:spcPts val="0"/>
              </a:spcBef>
              <a:spcAft>
                <a:spcPts val="0"/>
              </a:spcAft>
              <a:buClr>
                <a:schemeClr val="lt2"/>
              </a:buClr>
              <a:buSzPts val="6000"/>
              <a:buNone/>
              <a:defRPr sz="6000">
                <a:solidFill>
                  <a:schemeClr val="lt2"/>
                </a:solidFill>
              </a:defRPr>
            </a:lvl5pPr>
            <a:lvl6pPr lvl="5" algn="ctr">
              <a:spcBef>
                <a:spcPts val="0"/>
              </a:spcBef>
              <a:spcAft>
                <a:spcPts val="0"/>
              </a:spcAft>
              <a:buClr>
                <a:schemeClr val="lt2"/>
              </a:buClr>
              <a:buSzPts val="6000"/>
              <a:buNone/>
              <a:defRPr sz="6000">
                <a:solidFill>
                  <a:schemeClr val="lt2"/>
                </a:solidFill>
              </a:defRPr>
            </a:lvl6pPr>
            <a:lvl7pPr lvl="6" algn="ctr">
              <a:spcBef>
                <a:spcPts val="0"/>
              </a:spcBef>
              <a:spcAft>
                <a:spcPts val="0"/>
              </a:spcAft>
              <a:buClr>
                <a:schemeClr val="lt2"/>
              </a:buClr>
              <a:buSzPts val="6000"/>
              <a:buNone/>
              <a:defRPr sz="6000">
                <a:solidFill>
                  <a:schemeClr val="lt2"/>
                </a:solidFill>
              </a:defRPr>
            </a:lvl7pPr>
            <a:lvl8pPr lvl="7" algn="ctr">
              <a:spcBef>
                <a:spcPts val="0"/>
              </a:spcBef>
              <a:spcAft>
                <a:spcPts val="0"/>
              </a:spcAft>
              <a:buClr>
                <a:schemeClr val="lt2"/>
              </a:buClr>
              <a:buSzPts val="6000"/>
              <a:buNone/>
              <a:defRPr sz="6000">
                <a:solidFill>
                  <a:schemeClr val="lt2"/>
                </a:solidFill>
              </a:defRPr>
            </a:lvl8pPr>
            <a:lvl9pPr lvl="8" algn="ctr">
              <a:spcBef>
                <a:spcPts val="0"/>
              </a:spcBef>
              <a:spcAft>
                <a:spcPts val="0"/>
              </a:spcAft>
              <a:buClr>
                <a:schemeClr val="lt2"/>
              </a:buClr>
              <a:buSzPts val="6000"/>
              <a:buNone/>
              <a:defRPr sz="6000">
                <a:solidFill>
                  <a:schemeClr val="lt2"/>
                </a:solidFill>
              </a:defRPr>
            </a:lvl9pPr>
          </a:lstStyle>
          <a:p>
            <a:endParaRPr/>
          </a:p>
        </p:txBody>
      </p:sp>
      <p:sp>
        <p:nvSpPr>
          <p:cNvPr id="13" name="Google Shape;13;p3"/>
          <p:cNvSpPr txBox="1">
            <a:spLocks noGrp="1"/>
          </p:cNvSpPr>
          <p:nvPr>
            <p:ph type="title" idx="2"/>
          </p:nvPr>
        </p:nvSpPr>
        <p:spPr>
          <a:xfrm>
            <a:off x="3873000" y="991088"/>
            <a:ext cx="1398000" cy="1029300"/>
          </a:xfrm>
          <a:prstGeom prst="rect">
            <a:avLst/>
          </a:prstGeom>
        </p:spPr>
        <p:txBody>
          <a:bodyPr spcFirstLastPara="1" anchor="ctr"/>
          <a:lstStyle>
            <a:lvl1pPr lvl="0" algn="ctr" rtl="0">
              <a:spcBef>
                <a:spcPts val="0"/>
              </a:spcBef>
              <a:spcAft>
                <a:spcPts val="0"/>
              </a:spcAft>
              <a:buClr>
                <a:srgbClr val="434343"/>
              </a:buClr>
              <a:buSzPts val="6000"/>
              <a:buNone/>
              <a:defRPr sz="9600">
                <a:solidFill>
                  <a:srgbClr val="434343"/>
                </a:solidFill>
              </a:defRPr>
            </a:lvl1pPr>
            <a:lvl2pPr lvl="1" algn="ctr" rtl="0">
              <a:spcBef>
                <a:spcPts val="0"/>
              </a:spcBef>
              <a:spcAft>
                <a:spcPts val="0"/>
              </a:spcAft>
              <a:buClr>
                <a:srgbClr val="434343"/>
              </a:buClr>
              <a:buSzPts val="6000"/>
              <a:buNone/>
              <a:defRPr sz="6000">
                <a:solidFill>
                  <a:srgbClr val="434343"/>
                </a:solidFill>
              </a:defRPr>
            </a:lvl2pPr>
            <a:lvl3pPr lvl="2" algn="ctr" rtl="0">
              <a:spcBef>
                <a:spcPts val="0"/>
              </a:spcBef>
              <a:spcAft>
                <a:spcPts val="0"/>
              </a:spcAft>
              <a:buClr>
                <a:srgbClr val="434343"/>
              </a:buClr>
              <a:buSzPts val="6000"/>
              <a:buNone/>
              <a:defRPr sz="6000">
                <a:solidFill>
                  <a:srgbClr val="434343"/>
                </a:solidFill>
              </a:defRPr>
            </a:lvl3pPr>
            <a:lvl4pPr lvl="3" algn="ctr" rtl="0">
              <a:spcBef>
                <a:spcPts val="0"/>
              </a:spcBef>
              <a:spcAft>
                <a:spcPts val="0"/>
              </a:spcAft>
              <a:buClr>
                <a:srgbClr val="434343"/>
              </a:buClr>
              <a:buSzPts val="6000"/>
              <a:buNone/>
              <a:defRPr sz="6000">
                <a:solidFill>
                  <a:srgbClr val="434343"/>
                </a:solidFill>
              </a:defRPr>
            </a:lvl4pPr>
            <a:lvl5pPr lvl="4" algn="ctr" rtl="0">
              <a:spcBef>
                <a:spcPts val="0"/>
              </a:spcBef>
              <a:spcAft>
                <a:spcPts val="0"/>
              </a:spcAft>
              <a:buClr>
                <a:srgbClr val="434343"/>
              </a:buClr>
              <a:buSzPts val="6000"/>
              <a:buNone/>
              <a:defRPr sz="6000">
                <a:solidFill>
                  <a:srgbClr val="434343"/>
                </a:solidFill>
              </a:defRPr>
            </a:lvl5pPr>
            <a:lvl6pPr lvl="5" algn="ctr" rtl="0">
              <a:spcBef>
                <a:spcPts val="0"/>
              </a:spcBef>
              <a:spcAft>
                <a:spcPts val="0"/>
              </a:spcAft>
              <a:buClr>
                <a:srgbClr val="434343"/>
              </a:buClr>
              <a:buSzPts val="6000"/>
              <a:buNone/>
              <a:defRPr sz="6000">
                <a:solidFill>
                  <a:srgbClr val="434343"/>
                </a:solidFill>
              </a:defRPr>
            </a:lvl6pPr>
            <a:lvl7pPr lvl="6" algn="ctr" rtl="0">
              <a:spcBef>
                <a:spcPts val="0"/>
              </a:spcBef>
              <a:spcAft>
                <a:spcPts val="0"/>
              </a:spcAft>
              <a:buClr>
                <a:srgbClr val="434343"/>
              </a:buClr>
              <a:buSzPts val="6000"/>
              <a:buNone/>
              <a:defRPr sz="6000">
                <a:solidFill>
                  <a:srgbClr val="434343"/>
                </a:solidFill>
              </a:defRPr>
            </a:lvl7pPr>
            <a:lvl8pPr lvl="7" algn="ctr" rtl="0">
              <a:spcBef>
                <a:spcPts val="0"/>
              </a:spcBef>
              <a:spcAft>
                <a:spcPts val="0"/>
              </a:spcAft>
              <a:buClr>
                <a:srgbClr val="434343"/>
              </a:buClr>
              <a:buSzPts val="6000"/>
              <a:buNone/>
              <a:defRPr sz="6000">
                <a:solidFill>
                  <a:srgbClr val="434343"/>
                </a:solidFill>
              </a:defRPr>
            </a:lvl8pPr>
            <a:lvl9pPr lvl="8" algn="ctr" rtl="0">
              <a:spcBef>
                <a:spcPts val="0"/>
              </a:spcBef>
              <a:spcAft>
                <a:spcPts val="0"/>
              </a:spcAft>
              <a:buClr>
                <a:srgbClr val="434343"/>
              </a:buClr>
              <a:buSzPts val="6000"/>
              <a:buNone/>
              <a:defRPr sz="6000">
                <a:solidFill>
                  <a:srgbClr val="434343"/>
                </a:solidFill>
              </a:defRPr>
            </a:lvl9pPr>
          </a:lstStyle>
          <a:p>
            <a:r>
              <a:rPr lang="en-US"/>
              <a:t>Click to edit Master title style</a:t>
            </a:r>
            <a:endParaRPr/>
          </a:p>
        </p:txBody>
      </p:sp>
    </p:spTree>
    <p:extLst>
      <p:ext uri="{BB962C8B-B14F-4D97-AF65-F5344CB8AC3E}">
        <p14:creationId xmlns:p14="http://schemas.microsoft.com/office/powerpoint/2010/main" val="2031692030"/>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1806600" y="1467250"/>
            <a:ext cx="5530800" cy="1802700"/>
          </a:xfrm>
          <a:prstGeom prst="rect">
            <a:avLst/>
          </a:prstGeom>
        </p:spPr>
        <p:txBody>
          <a:bodyPr spcFirstLastPara="1" anchor="ctr"/>
          <a:lstStyle>
            <a:lvl1pPr lvl="0" algn="ctr">
              <a:spcBef>
                <a:spcPts val="0"/>
              </a:spcBef>
              <a:spcAft>
                <a:spcPts val="0"/>
              </a:spcAft>
              <a:buSzPts val="9600"/>
              <a:buNone/>
              <a:defRPr sz="115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endParaRPr/>
          </a:p>
        </p:txBody>
      </p:sp>
      <p:sp>
        <p:nvSpPr>
          <p:cNvPr id="30" name="Google Shape;30;p8"/>
          <p:cNvSpPr txBox="1">
            <a:spLocks noGrp="1"/>
          </p:cNvSpPr>
          <p:nvPr>
            <p:ph type="subTitle" idx="1"/>
          </p:nvPr>
        </p:nvSpPr>
        <p:spPr>
          <a:xfrm>
            <a:off x="2294125" y="3008875"/>
            <a:ext cx="4555800" cy="742500"/>
          </a:xfrm>
          <a:prstGeom prst="rect">
            <a:avLst/>
          </a:prstGeom>
        </p:spPr>
        <p:txBody>
          <a:bodyPr spcFirstLastPara="1">
            <a:noAutofit/>
          </a:bodyPr>
          <a:lstStyle>
            <a:lvl1pPr lvl="0" algn="ctr" rtl="0">
              <a:spcBef>
                <a:spcPts val="0"/>
              </a:spcBef>
              <a:spcAft>
                <a:spcPts val="0"/>
              </a:spcAft>
              <a:buNone/>
              <a:defRPr/>
            </a:lvl1pPr>
            <a:lvl2pPr lvl="1" algn="ctr" rtl="0">
              <a:spcBef>
                <a:spcPts val="1600"/>
              </a:spcBef>
              <a:spcAft>
                <a:spcPts val="0"/>
              </a:spcAft>
              <a:buNone/>
              <a:defRPr/>
            </a:lvl2pPr>
            <a:lvl3pPr lvl="2" algn="ctr" rtl="0">
              <a:spcBef>
                <a:spcPts val="1600"/>
              </a:spcBef>
              <a:spcAft>
                <a:spcPts val="0"/>
              </a:spcAft>
              <a:buNone/>
              <a:defRPr/>
            </a:lvl3pPr>
            <a:lvl4pPr lvl="3" algn="ctr" rtl="0">
              <a:spcBef>
                <a:spcPts val="1600"/>
              </a:spcBef>
              <a:spcAft>
                <a:spcPts val="0"/>
              </a:spcAft>
              <a:buNone/>
              <a:defRPr/>
            </a:lvl4pPr>
            <a:lvl5pPr lvl="4" algn="ctr" rtl="0">
              <a:spcBef>
                <a:spcPts val="1600"/>
              </a:spcBef>
              <a:spcAft>
                <a:spcPts val="0"/>
              </a:spcAft>
              <a:buNone/>
              <a:defRPr/>
            </a:lvl5pPr>
            <a:lvl6pPr lvl="5" algn="ctr" rtl="0">
              <a:spcBef>
                <a:spcPts val="1600"/>
              </a:spcBef>
              <a:spcAft>
                <a:spcPts val="0"/>
              </a:spcAft>
              <a:buNone/>
              <a:defRPr/>
            </a:lvl6pPr>
            <a:lvl7pPr lvl="6" algn="ctr" rtl="0">
              <a:spcBef>
                <a:spcPts val="1600"/>
              </a:spcBef>
              <a:spcAft>
                <a:spcPts val="0"/>
              </a:spcAft>
              <a:buNone/>
              <a:defRPr/>
            </a:lvl7pPr>
            <a:lvl8pPr lvl="7" algn="ctr" rtl="0">
              <a:spcBef>
                <a:spcPts val="1600"/>
              </a:spcBef>
              <a:spcAft>
                <a:spcPts val="0"/>
              </a:spcAft>
              <a:buNone/>
              <a:defRPr/>
            </a:lvl8pPr>
            <a:lvl9pPr lvl="8" algn="ctr" rtl="0">
              <a:spcBef>
                <a:spcPts val="1600"/>
              </a:spcBef>
              <a:spcAft>
                <a:spcPts val="1600"/>
              </a:spcAft>
              <a:buNone/>
              <a:defRPr/>
            </a:lvl9pPr>
          </a:lstStyle>
          <a:p>
            <a:endParaRPr/>
          </a:p>
        </p:txBody>
      </p:sp>
    </p:spTree>
    <p:extLst>
      <p:ext uri="{BB962C8B-B14F-4D97-AF65-F5344CB8AC3E}">
        <p14:creationId xmlns:p14="http://schemas.microsoft.com/office/powerpoint/2010/main" val="3995438538"/>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9414C43-95C0-4CCA-B5B2-588ABD1CF9AC}"/>
              </a:ext>
            </a:extLst>
          </p:cNvPr>
          <p:cNvSpPr>
            <a:spLocks noGrp="1"/>
          </p:cNvSpPr>
          <p:nvPr>
            <p:ph type="dt" sz="half" idx="10"/>
          </p:nvPr>
        </p:nvSpPr>
        <p:spPr/>
        <p:txBody>
          <a:bodyPr/>
          <a:lstStyle>
            <a:lvl1pPr>
              <a:defRPr/>
            </a:lvl1pPr>
          </a:lstStyle>
          <a:p>
            <a:pPr>
              <a:defRPr/>
            </a:pPr>
            <a:fld id="{2E7B9EC6-166A-40F3-BF87-578ACCAC9EC2}" type="datetimeFigureOut">
              <a:rPr lang="en-US"/>
              <a:pPr>
                <a:defRPr/>
              </a:pPr>
              <a:t>10/23/2025</a:t>
            </a:fld>
            <a:endParaRPr lang="en-US" dirty="0"/>
          </a:p>
        </p:txBody>
      </p:sp>
      <p:sp>
        <p:nvSpPr>
          <p:cNvPr id="5" name="Footer Placeholder 4">
            <a:extLst>
              <a:ext uri="{FF2B5EF4-FFF2-40B4-BE49-F238E27FC236}">
                <a16:creationId xmlns:a16="http://schemas.microsoft.com/office/drawing/2014/main" id="{F8E7C464-203E-4F37-9BEE-CD277FDDD42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A88CC09-EE66-44C4-AF48-B25795F94C43}"/>
              </a:ext>
            </a:extLst>
          </p:cNvPr>
          <p:cNvSpPr>
            <a:spLocks noGrp="1"/>
          </p:cNvSpPr>
          <p:nvPr>
            <p:ph type="sldNum" sz="quarter" idx="12"/>
          </p:nvPr>
        </p:nvSpPr>
        <p:spPr/>
        <p:txBody>
          <a:bodyPr/>
          <a:lstStyle>
            <a:lvl1pPr>
              <a:defRPr/>
            </a:lvl1pPr>
          </a:lstStyle>
          <a:p>
            <a:fld id="{7FB76662-FF1E-4E6D-98FF-B21E5EAD3714}" type="slidenum">
              <a:rPr lang="en-US" altLang="en-US"/>
              <a:pPr/>
              <a:t>‹#›</a:t>
            </a:fld>
            <a:endParaRPr lang="en-US" altLang="en-US"/>
          </a:p>
        </p:txBody>
      </p:sp>
    </p:spTree>
    <p:extLst>
      <p:ext uri="{BB962C8B-B14F-4D97-AF65-F5344CB8AC3E}">
        <p14:creationId xmlns:p14="http://schemas.microsoft.com/office/powerpoint/2010/main" val="665351219"/>
      </p:ext>
    </p:extLst>
  </p:cSld>
  <p:clrMapOvr>
    <a:masterClrMapping/>
  </p:clrMapOvr>
  <p:transition spd="med">
    <p:fade/>
  </p:transition>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37"/>
        <p:cNvGrpSpPr/>
        <p:nvPr/>
      </p:nvGrpSpPr>
      <p:grpSpPr>
        <a:xfrm>
          <a:off x="0" y="0"/>
          <a:ext cx="0" cy="0"/>
          <a:chOff x="0" y="0"/>
          <a:chExt cx="0" cy="0"/>
        </a:xfrm>
      </p:grpSpPr>
      <p:sp>
        <p:nvSpPr>
          <p:cNvPr id="38" name="Google Shape;38;p11"/>
          <p:cNvSpPr txBox="1">
            <a:spLocks noGrp="1"/>
          </p:cNvSpPr>
          <p:nvPr>
            <p:ph type="title"/>
          </p:nvPr>
        </p:nvSpPr>
        <p:spPr>
          <a:xfrm>
            <a:off x="1604163" y="1895000"/>
            <a:ext cx="5935800" cy="1007400"/>
          </a:xfrm>
          <a:prstGeom prst="rect">
            <a:avLst/>
          </a:prstGeom>
        </p:spPr>
        <p:txBody>
          <a:bodyPr spcFirstLastPara="1" anchor="b"/>
          <a:lstStyle>
            <a:lvl1pPr lvl="0" algn="ctr">
              <a:spcBef>
                <a:spcPts val="0"/>
              </a:spcBef>
              <a:spcAft>
                <a:spcPts val="0"/>
              </a:spcAft>
              <a:buSzPts val="12000"/>
              <a:buNone/>
              <a:defRPr sz="7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rPr lang="en-US"/>
              <a:t>Click to edit Master title style</a:t>
            </a:r>
            <a:endParaRPr/>
          </a:p>
        </p:txBody>
      </p:sp>
      <p:sp>
        <p:nvSpPr>
          <p:cNvPr id="39" name="Google Shape;39;p11"/>
          <p:cNvSpPr txBox="1">
            <a:spLocks noGrp="1"/>
          </p:cNvSpPr>
          <p:nvPr>
            <p:ph type="body" idx="1"/>
          </p:nvPr>
        </p:nvSpPr>
        <p:spPr>
          <a:xfrm>
            <a:off x="1604038" y="2722300"/>
            <a:ext cx="5935800" cy="526200"/>
          </a:xfrm>
          <a:prstGeom prst="rect">
            <a:avLst/>
          </a:prstGeom>
        </p:spPr>
        <p:txBody>
          <a:bodyPr spcFirstLastPara="1">
            <a:noAutofit/>
          </a:bodyPr>
          <a:lstStyle>
            <a:lvl1pPr marL="457200" lvl="0" indent="-330200" algn="ctr">
              <a:spcBef>
                <a:spcPts val="0"/>
              </a:spcBef>
              <a:spcAft>
                <a:spcPts val="0"/>
              </a:spcAft>
              <a:buSzPts val="1600"/>
              <a:buChar char="●"/>
              <a:defRPr/>
            </a:lvl1pPr>
            <a:lvl2pPr marL="914400" lvl="1" indent="-330200" algn="ctr">
              <a:spcBef>
                <a:spcPts val="1600"/>
              </a:spcBef>
              <a:spcAft>
                <a:spcPts val="0"/>
              </a:spcAft>
              <a:buSzPts val="1600"/>
              <a:buChar char="○"/>
              <a:defRPr/>
            </a:lvl2pPr>
            <a:lvl3pPr marL="1371600" lvl="2" indent="-330200" algn="ctr">
              <a:spcBef>
                <a:spcPts val="1600"/>
              </a:spcBef>
              <a:spcAft>
                <a:spcPts val="0"/>
              </a:spcAft>
              <a:buSzPts val="1600"/>
              <a:buChar char="■"/>
              <a:defRPr/>
            </a:lvl3pPr>
            <a:lvl4pPr marL="1828800" lvl="3" indent="-330200" algn="ctr">
              <a:spcBef>
                <a:spcPts val="1600"/>
              </a:spcBef>
              <a:spcAft>
                <a:spcPts val="0"/>
              </a:spcAft>
              <a:buSzPts val="1600"/>
              <a:buChar char="●"/>
              <a:defRPr/>
            </a:lvl4pPr>
            <a:lvl5pPr marL="2286000" lvl="4" indent="-330200" algn="ctr">
              <a:spcBef>
                <a:spcPts val="1600"/>
              </a:spcBef>
              <a:spcAft>
                <a:spcPts val="0"/>
              </a:spcAft>
              <a:buSzPts val="1600"/>
              <a:buChar char="○"/>
              <a:defRPr/>
            </a:lvl5pPr>
            <a:lvl6pPr marL="2743200" lvl="5" indent="-330200" algn="ctr">
              <a:spcBef>
                <a:spcPts val="1600"/>
              </a:spcBef>
              <a:spcAft>
                <a:spcPts val="0"/>
              </a:spcAft>
              <a:buSzPts val="1600"/>
              <a:buChar char="■"/>
              <a:defRPr/>
            </a:lvl6pPr>
            <a:lvl7pPr marL="3200400" lvl="6" indent="-330200" algn="ctr">
              <a:spcBef>
                <a:spcPts val="1600"/>
              </a:spcBef>
              <a:spcAft>
                <a:spcPts val="0"/>
              </a:spcAft>
              <a:buSzPts val="1600"/>
              <a:buChar char="●"/>
              <a:defRPr/>
            </a:lvl7pPr>
            <a:lvl8pPr marL="3657600" lvl="7" indent="-330200" algn="ctr">
              <a:spcBef>
                <a:spcPts val="1600"/>
              </a:spcBef>
              <a:spcAft>
                <a:spcPts val="0"/>
              </a:spcAft>
              <a:buSzPts val="1600"/>
              <a:buChar char="○"/>
              <a:defRPr/>
            </a:lvl8pPr>
            <a:lvl9pPr marL="4114800" lvl="8" indent="-330200" algn="ctr">
              <a:spcBef>
                <a:spcPts val="1600"/>
              </a:spcBef>
              <a:spcAft>
                <a:spcPts val="1600"/>
              </a:spcAft>
              <a:buSzPts val="1600"/>
              <a:buChar char="■"/>
              <a:defRPr/>
            </a:lvl9pPr>
          </a:lstStyle>
          <a:p>
            <a:endParaRPr/>
          </a:p>
        </p:txBody>
      </p:sp>
    </p:spTree>
    <p:extLst>
      <p:ext uri="{BB962C8B-B14F-4D97-AF65-F5344CB8AC3E}">
        <p14:creationId xmlns:p14="http://schemas.microsoft.com/office/powerpoint/2010/main" val="2748291906"/>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217" y="2146300"/>
            <a:ext cx="6619243" cy="1436735"/>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866216" y="3583036"/>
            <a:ext cx="6619244" cy="645300"/>
          </a:xfrm>
        </p:spPr>
        <p:txBody>
          <a:bodyPr/>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B8E738A-4B63-45AB-9417-F987F6EC2ABD}"/>
              </a:ext>
            </a:extLst>
          </p:cNvPr>
          <p:cNvSpPr>
            <a:spLocks noGrp="1"/>
          </p:cNvSpPr>
          <p:nvPr>
            <p:ph type="dt" sz="half" idx="10"/>
          </p:nvPr>
        </p:nvSpPr>
        <p:spPr/>
        <p:txBody>
          <a:bodyPr/>
          <a:lstStyle>
            <a:lvl1pPr>
              <a:defRPr/>
            </a:lvl1pPr>
          </a:lstStyle>
          <a:p>
            <a:pPr>
              <a:defRPr/>
            </a:pPr>
            <a:fld id="{AC060D74-236D-4DD8-B90B-BC86DE7E2336}" type="datetimeFigureOut">
              <a:rPr lang="en-US"/>
              <a:pPr>
                <a:defRPr/>
              </a:pPr>
              <a:t>10/23/2025</a:t>
            </a:fld>
            <a:endParaRPr lang="en-US" dirty="0"/>
          </a:p>
        </p:txBody>
      </p:sp>
      <p:sp>
        <p:nvSpPr>
          <p:cNvPr id="5" name="Footer Placeholder 4">
            <a:extLst>
              <a:ext uri="{FF2B5EF4-FFF2-40B4-BE49-F238E27FC236}">
                <a16:creationId xmlns:a16="http://schemas.microsoft.com/office/drawing/2014/main" id="{20573987-7038-424B-A703-C7CD1B6C4B7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4B8F208-29AC-4D56-9B9D-A1E76E6DBF53}"/>
              </a:ext>
            </a:extLst>
          </p:cNvPr>
          <p:cNvSpPr>
            <a:spLocks noGrp="1"/>
          </p:cNvSpPr>
          <p:nvPr>
            <p:ph type="sldNum" sz="quarter" idx="12"/>
          </p:nvPr>
        </p:nvSpPr>
        <p:spPr/>
        <p:txBody>
          <a:bodyPr/>
          <a:lstStyle>
            <a:lvl1pPr>
              <a:defRPr/>
            </a:lvl1pPr>
          </a:lstStyle>
          <a:p>
            <a:fld id="{2F0D8B3A-4853-4C0A-9C9C-75CB4EA432D1}" type="slidenum">
              <a:rPr lang="en-US" altLang="en-US"/>
              <a:pPr/>
              <a:t>‹#›</a:t>
            </a:fld>
            <a:endParaRPr lang="en-US" altLang="en-US"/>
          </a:p>
        </p:txBody>
      </p:sp>
    </p:spTree>
    <p:extLst>
      <p:ext uri="{BB962C8B-B14F-4D97-AF65-F5344CB8AC3E}">
        <p14:creationId xmlns:p14="http://schemas.microsoft.com/office/powerpoint/2010/main" val="2183259334"/>
      </p:ext>
    </p:extLst>
  </p:cSld>
  <p:clrMapOvr>
    <a:masterClrMapping/>
  </p:clrMapOvr>
  <p:transition spd="med">
    <p:fade/>
  </p:transition>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485" y="1545432"/>
            <a:ext cx="3297254" cy="3146822"/>
          </a:xfrm>
        </p:spPr>
        <p:txBody>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0870" y="1542069"/>
            <a:ext cx="3297256" cy="3150184"/>
          </a:xfrm>
        </p:spPr>
        <p:txBody>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4774366-DD49-4C2A-9402-664C0870661F}"/>
              </a:ext>
            </a:extLst>
          </p:cNvPr>
          <p:cNvSpPr>
            <a:spLocks noGrp="1"/>
          </p:cNvSpPr>
          <p:nvPr>
            <p:ph type="dt" sz="half" idx="10"/>
          </p:nvPr>
        </p:nvSpPr>
        <p:spPr/>
        <p:txBody>
          <a:bodyPr/>
          <a:lstStyle>
            <a:lvl1pPr>
              <a:defRPr/>
            </a:lvl1pPr>
          </a:lstStyle>
          <a:p>
            <a:pPr>
              <a:defRPr/>
            </a:pPr>
            <a:fld id="{D586C452-9FC4-4CE9-9F80-BF127C8F7339}" type="datetimeFigureOut">
              <a:rPr lang="en-US"/>
              <a:pPr>
                <a:defRPr/>
              </a:pPr>
              <a:t>10/23/2025</a:t>
            </a:fld>
            <a:endParaRPr lang="en-US" dirty="0"/>
          </a:p>
        </p:txBody>
      </p:sp>
      <p:sp>
        <p:nvSpPr>
          <p:cNvPr id="6" name="Footer Placeholder 4">
            <a:extLst>
              <a:ext uri="{FF2B5EF4-FFF2-40B4-BE49-F238E27FC236}">
                <a16:creationId xmlns:a16="http://schemas.microsoft.com/office/drawing/2014/main" id="{87E57FF3-13D5-46EC-B326-2C21F708647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4D01647-D9BA-45DB-B6BB-17897ECE3923}"/>
              </a:ext>
            </a:extLst>
          </p:cNvPr>
          <p:cNvSpPr>
            <a:spLocks noGrp="1"/>
          </p:cNvSpPr>
          <p:nvPr>
            <p:ph type="sldNum" sz="quarter" idx="12"/>
          </p:nvPr>
        </p:nvSpPr>
        <p:spPr/>
        <p:txBody>
          <a:bodyPr/>
          <a:lstStyle>
            <a:lvl1pPr>
              <a:defRPr/>
            </a:lvl1pPr>
          </a:lstStyle>
          <a:p>
            <a:fld id="{FD8BA238-1C32-4DB8-BCCB-227145F9758E}" type="slidenum">
              <a:rPr lang="en-US" altLang="en-US"/>
              <a:pPr/>
              <a:t>‹#›</a:t>
            </a:fld>
            <a:endParaRPr lang="en-US" altLang="en-US"/>
          </a:p>
        </p:txBody>
      </p:sp>
    </p:spTree>
    <p:extLst>
      <p:ext uri="{BB962C8B-B14F-4D97-AF65-F5344CB8AC3E}">
        <p14:creationId xmlns:p14="http://schemas.microsoft.com/office/powerpoint/2010/main" val="419091983"/>
      </p:ext>
    </p:extLst>
  </p:cSld>
  <p:clrMapOvr>
    <a:masterClrMapping/>
  </p:clrMapOvr>
  <p:transition spd="med">
    <p:fade/>
  </p:transition>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485" y="1428750"/>
            <a:ext cx="3297254"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27485" y="1885950"/>
            <a:ext cx="3297254" cy="2806304"/>
          </a:xfrm>
        </p:spPr>
        <p:txBody>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0872" y="1428750"/>
            <a:ext cx="3297254"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240872" y="1885950"/>
            <a:ext cx="3297254" cy="2806304"/>
          </a:xfrm>
        </p:spPr>
        <p:txBody>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D9ED2C96-BB94-446B-923E-29F371AC8736}"/>
              </a:ext>
            </a:extLst>
          </p:cNvPr>
          <p:cNvSpPr>
            <a:spLocks noGrp="1"/>
          </p:cNvSpPr>
          <p:nvPr>
            <p:ph type="dt" sz="half" idx="10"/>
          </p:nvPr>
        </p:nvSpPr>
        <p:spPr/>
        <p:txBody>
          <a:bodyPr/>
          <a:lstStyle>
            <a:lvl1pPr>
              <a:defRPr/>
            </a:lvl1pPr>
          </a:lstStyle>
          <a:p>
            <a:pPr>
              <a:defRPr/>
            </a:pPr>
            <a:fld id="{1960EB88-B7C2-4DD1-A190-E35A2ED06ACC}" type="datetimeFigureOut">
              <a:rPr lang="en-US"/>
              <a:pPr>
                <a:defRPr/>
              </a:pPr>
              <a:t>10/23/2025</a:t>
            </a:fld>
            <a:endParaRPr lang="en-US" dirty="0"/>
          </a:p>
        </p:txBody>
      </p:sp>
      <p:sp>
        <p:nvSpPr>
          <p:cNvPr id="8" name="Footer Placeholder 4">
            <a:extLst>
              <a:ext uri="{FF2B5EF4-FFF2-40B4-BE49-F238E27FC236}">
                <a16:creationId xmlns:a16="http://schemas.microsoft.com/office/drawing/2014/main" id="{8D618F6D-C6BA-4648-A006-8AE0EA761A0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04B9553-6865-4842-8C88-0C4F8BF3E78F}"/>
              </a:ext>
            </a:extLst>
          </p:cNvPr>
          <p:cNvSpPr>
            <a:spLocks noGrp="1"/>
          </p:cNvSpPr>
          <p:nvPr>
            <p:ph type="sldNum" sz="quarter" idx="12"/>
          </p:nvPr>
        </p:nvSpPr>
        <p:spPr/>
        <p:txBody>
          <a:bodyPr/>
          <a:lstStyle>
            <a:lvl1pPr>
              <a:defRPr/>
            </a:lvl1pPr>
          </a:lstStyle>
          <a:p>
            <a:fld id="{E51AC0F1-AF34-4097-B482-A42322A82A0E}" type="slidenum">
              <a:rPr lang="en-US" altLang="en-US"/>
              <a:pPr/>
              <a:t>‹#›</a:t>
            </a:fld>
            <a:endParaRPr lang="en-US" altLang="en-US"/>
          </a:p>
        </p:txBody>
      </p:sp>
    </p:spTree>
    <p:extLst>
      <p:ext uri="{BB962C8B-B14F-4D97-AF65-F5344CB8AC3E}">
        <p14:creationId xmlns:p14="http://schemas.microsoft.com/office/powerpoint/2010/main" val="1222334542"/>
      </p:ext>
    </p:extLst>
  </p:cSld>
  <p:clrMapOvr>
    <a:masterClrMapping/>
  </p:clrMapOvr>
  <p:transition spd="med">
    <p:fade/>
  </p:transition>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ADC64A2E-EFD2-44EF-92FD-A7A64476BC5B}"/>
              </a:ext>
            </a:extLst>
          </p:cNvPr>
          <p:cNvSpPr>
            <a:spLocks noGrp="1"/>
          </p:cNvSpPr>
          <p:nvPr>
            <p:ph type="dt" sz="half" idx="10"/>
          </p:nvPr>
        </p:nvSpPr>
        <p:spPr/>
        <p:txBody>
          <a:bodyPr/>
          <a:lstStyle>
            <a:lvl1pPr>
              <a:defRPr/>
            </a:lvl1pPr>
          </a:lstStyle>
          <a:p>
            <a:pPr>
              <a:defRPr/>
            </a:pPr>
            <a:fld id="{FDBFC430-211F-4829-9CC4-30343215E3CE}" type="datetimeFigureOut">
              <a:rPr lang="en-US"/>
              <a:pPr>
                <a:defRPr/>
              </a:pPr>
              <a:t>10/23/2025</a:t>
            </a:fld>
            <a:endParaRPr lang="en-US" dirty="0"/>
          </a:p>
        </p:txBody>
      </p:sp>
      <p:sp>
        <p:nvSpPr>
          <p:cNvPr id="4" name="Footer Placeholder 4">
            <a:extLst>
              <a:ext uri="{FF2B5EF4-FFF2-40B4-BE49-F238E27FC236}">
                <a16:creationId xmlns:a16="http://schemas.microsoft.com/office/drawing/2014/main" id="{7BBCAC31-970C-450B-9665-FB2DB7175EDF}"/>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7A81BB2-BA18-4220-B09E-628A1ABBAFFE}"/>
              </a:ext>
            </a:extLst>
          </p:cNvPr>
          <p:cNvSpPr>
            <a:spLocks noGrp="1"/>
          </p:cNvSpPr>
          <p:nvPr>
            <p:ph type="sldNum" sz="quarter" idx="12"/>
          </p:nvPr>
        </p:nvSpPr>
        <p:spPr/>
        <p:txBody>
          <a:bodyPr/>
          <a:lstStyle>
            <a:lvl1pPr>
              <a:defRPr/>
            </a:lvl1pPr>
          </a:lstStyle>
          <a:p>
            <a:fld id="{4D29BB02-8998-4B67-A322-33614F8DD0A5}" type="slidenum">
              <a:rPr lang="en-US" altLang="en-US"/>
              <a:pPr/>
              <a:t>‹#›</a:t>
            </a:fld>
            <a:endParaRPr lang="en-US" altLang="en-US"/>
          </a:p>
        </p:txBody>
      </p:sp>
    </p:spTree>
    <p:extLst>
      <p:ext uri="{BB962C8B-B14F-4D97-AF65-F5344CB8AC3E}">
        <p14:creationId xmlns:p14="http://schemas.microsoft.com/office/powerpoint/2010/main" val="1287511292"/>
      </p:ext>
    </p:extLst>
  </p:cSld>
  <p:clrMapOvr>
    <a:masterClrMapping/>
  </p:clrMapOvr>
  <p:transition spd="med">
    <p:fade/>
  </p:transition>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AFCBDAD-0D98-47D1-B97F-79E0A49D0CA3}"/>
              </a:ext>
            </a:extLst>
          </p:cNvPr>
          <p:cNvSpPr>
            <a:spLocks noGrp="1"/>
          </p:cNvSpPr>
          <p:nvPr>
            <p:ph type="dt" sz="half" idx="10"/>
          </p:nvPr>
        </p:nvSpPr>
        <p:spPr/>
        <p:txBody>
          <a:bodyPr/>
          <a:lstStyle>
            <a:lvl1pPr>
              <a:defRPr/>
            </a:lvl1pPr>
          </a:lstStyle>
          <a:p>
            <a:pPr>
              <a:defRPr/>
            </a:pPr>
            <a:fld id="{D5C5880E-F63D-459B-A243-FC1B65F4C2A8}" type="datetimeFigureOut">
              <a:rPr lang="en-US"/>
              <a:pPr>
                <a:defRPr/>
              </a:pPr>
              <a:t>10/23/2025</a:t>
            </a:fld>
            <a:endParaRPr lang="en-US" dirty="0"/>
          </a:p>
        </p:txBody>
      </p:sp>
      <p:sp>
        <p:nvSpPr>
          <p:cNvPr id="3" name="Footer Placeholder 4">
            <a:extLst>
              <a:ext uri="{FF2B5EF4-FFF2-40B4-BE49-F238E27FC236}">
                <a16:creationId xmlns:a16="http://schemas.microsoft.com/office/drawing/2014/main" id="{56793A82-7BF2-4161-A7E8-7FDA601C6B6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CE63D68C-B263-4343-87C1-1AB1E9096BBD}"/>
              </a:ext>
            </a:extLst>
          </p:cNvPr>
          <p:cNvSpPr>
            <a:spLocks noGrp="1"/>
          </p:cNvSpPr>
          <p:nvPr>
            <p:ph type="sldNum" sz="quarter" idx="12"/>
          </p:nvPr>
        </p:nvSpPr>
        <p:spPr/>
        <p:txBody>
          <a:bodyPr/>
          <a:lstStyle>
            <a:lvl1pPr>
              <a:defRPr/>
            </a:lvl1pPr>
          </a:lstStyle>
          <a:p>
            <a:fld id="{0776ABE7-1B80-4406-BEAE-742AF08F6FA7}" type="slidenum">
              <a:rPr lang="en-US" altLang="en-US"/>
              <a:pPr/>
              <a:t>‹#›</a:t>
            </a:fld>
            <a:endParaRPr lang="en-US" altLang="en-US"/>
          </a:p>
        </p:txBody>
      </p:sp>
    </p:spTree>
    <p:extLst>
      <p:ext uri="{BB962C8B-B14F-4D97-AF65-F5344CB8AC3E}">
        <p14:creationId xmlns:p14="http://schemas.microsoft.com/office/powerpoint/2010/main" val="2920737630"/>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5" y="1085850"/>
            <a:ext cx="2550798" cy="1085850"/>
          </a:xfrm>
        </p:spPr>
        <p:txBody>
          <a:bodyPr anchor="b"/>
          <a:lstStyle>
            <a:lvl1pPr algn="l">
              <a:defRPr sz="1800" b="0"/>
            </a:lvl1pPr>
          </a:lstStyle>
          <a:p>
            <a:r>
              <a:rPr lang="en-US"/>
              <a:t>Click to edit Master title style</a:t>
            </a:r>
            <a:endParaRPr lang="en-US" dirty="0"/>
          </a:p>
        </p:txBody>
      </p:sp>
      <p:sp>
        <p:nvSpPr>
          <p:cNvPr id="3" name="Content Placeholder 2"/>
          <p:cNvSpPr>
            <a:spLocks noGrp="1"/>
          </p:cNvSpPr>
          <p:nvPr>
            <p:ph idx="1"/>
          </p:nvPr>
        </p:nvSpPr>
        <p:spPr>
          <a:xfrm>
            <a:off x="3588462" y="1085850"/>
            <a:ext cx="3896998" cy="3429000"/>
          </a:xfrm>
        </p:spPr>
        <p:txBody>
          <a:bodyPr anchor="ct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215" y="2346961"/>
            <a:ext cx="2550797" cy="21716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3">
            <a:extLst>
              <a:ext uri="{FF2B5EF4-FFF2-40B4-BE49-F238E27FC236}">
                <a16:creationId xmlns:a16="http://schemas.microsoft.com/office/drawing/2014/main" id="{04EDB665-76C4-4794-AB66-EC3682F7D660}"/>
              </a:ext>
            </a:extLst>
          </p:cNvPr>
          <p:cNvSpPr>
            <a:spLocks noGrp="1"/>
          </p:cNvSpPr>
          <p:nvPr>
            <p:ph type="dt" sz="half" idx="10"/>
          </p:nvPr>
        </p:nvSpPr>
        <p:spPr/>
        <p:txBody>
          <a:bodyPr/>
          <a:lstStyle>
            <a:lvl1pPr>
              <a:defRPr/>
            </a:lvl1pPr>
          </a:lstStyle>
          <a:p>
            <a:pPr>
              <a:defRPr/>
            </a:pPr>
            <a:fld id="{C211B07C-EA64-46D3-A8A0-389CD617F00F}" type="datetimeFigureOut">
              <a:rPr lang="en-US"/>
              <a:pPr>
                <a:defRPr/>
              </a:pPr>
              <a:t>10/23/2025</a:t>
            </a:fld>
            <a:endParaRPr lang="en-US" dirty="0"/>
          </a:p>
        </p:txBody>
      </p:sp>
      <p:sp>
        <p:nvSpPr>
          <p:cNvPr id="6" name="Footer Placeholder 4">
            <a:extLst>
              <a:ext uri="{FF2B5EF4-FFF2-40B4-BE49-F238E27FC236}">
                <a16:creationId xmlns:a16="http://schemas.microsoft.com/office/drawing/2014/main" id="{9FACBD96-7389-4E21-9A4E-C9FA3C0AA57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417B3CE-9B21-43D7-B10B-1C0ED053996B}"/>
              </a:ext>
            </a:extLst>
          </p:cNvPr>
          <p:cNvSpPr>
            <a:spLocks noGrp="1"/>
          </p:cNvSpPr>
          <p:nvPr>
            <p:ph type="sldNum" sz="quarter" idx="12"/>
          </p:nvPr>
        </p:nvSpPr>
        <p:spPr/>
        <p:txBody>
          <a:bodyPr/>
          <a:lstStyle>
            <a:lvl1pPr>
              <a:defRPr/>
            </a:lvl1pPr>
          </a:lstStyle>
          <a:p>
            <a:fld id="{F1ACA69A-97A3-4CA3-80E6-DF0A8C45C733}" type="slidenum">
              <a:rPr lang="en-US" altLang="en-US"/>
              <a:pPr/>
              <a:t>‹#›</a:t>
            </a:fld>
            <a:endParaRPr lang="en-US" altLang="en-US"/>
          </a:p>
        </p:txBody>
      </p:sp>
    </p:spTree>
    <p:extLst>
      <p:ext uri="{BB962C8B-B14F-4D97-AF65-F5344CB8AC3E}">
        <p14:creationId xmlns:p14="http://schemas.microsoft.com/office/powerpoint/2010/main" val="1656353132"/>
      </p:ext>
    </p:extLst>
  </p:cSld>
  <p:clrMapOvr>
    <a:masterClrMapping/>
  </p:clrMapOvr>
  <p:transition spd="med">
    <p:fade/>
  </p:transition>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430" y="1390644"/>
            <a:ext cx="3819680" cy="1181106"/>
          </a:xfrm>
        </p:spPr>
        <p:txBody>
          <a:bodyPr anchor="b">
            <a:normAutofit/>
          </a:bodyPr>
          <a:lstStyle>
            <a:lvl1pPr algn="l">
              <a:defRPr sz="27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2160" y="857250"/>
            <a:ext cx="2400300" cy="3429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66216" y="2743200"/>
            <a:ext cx="3813734" cy="1028700"/>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3">
            <a:extLst>
              <a:ext uri="{FF2B5EF4-FFF2-40B4-BE49-F238E27FC236}">
                <a16:creationId xmlns:a16="http://schemas.microsoft.com/office/drawing/2014/main" id="{1081550E-46F0-49A5-924B-A0F9ABABAE0B}"/>
              </a:ext>
            </a:extLst>
          </p:cNvPr>
          <p:cNvSpPr>
            <a:spLocks noGrp="1"/>
          </p:cNvSpPr>
          <p:nvPr>
            <p:ph type="dt" sz="half" idx="10"/>
          </p:nvPr>
        </p:nvSpPr>
        <p:spPr/>
        <p:txBody>
          <a:bodyPr/>
          <a:lstStyle>
            <a:lvl1pPr>
              <a:defRPr/>
            </a:lvl1pPr>
          </a:lstStyle>
          <a:p>
            <a:pPr>
              <a:defRPr/>
            </a:pPr>
            <a:fld id="{061CB4E5-FC8A-4F47-AB0B-F440152F4905}" type="datetimeFigureOut">
              <a:rPr lang="en-US"/>
              <a:pPr>
                <a:defRPr/>
              </a:pPr>
              <a:t>10/23/2025</a:t>
            </a:fld>
            <a:endParaRPr lang="en-US" dirty="0"/>
          </a:p>
        </p:txBody>
      </p:sp>
      <p:sp>
        <p:nvSpPr>
          <p:cNvPr id="6" name="Footer Placeholder 4">
            <a:extLst>
              <a:ext uri="{FF2B5EF4-FFF2-40B4-BE49-F238E27FC236}">
                <a16:creationId xmlns:a16="http://schemas.microsoft.com/office/drawing/2014/main" id="{8A66D482-2D0B-4F8C-921A-AEB0B965B06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B9E8943-2F11-44E0-B7C4-310335C9010A}"/>
              </a:ext>
            </a:extLst>
          </p:cNvPr>
          <p:cNvSpPr>
            <a:spLocks noGrp="1"/>
          </p:cNvSpPr>
          <p:nvPr>
            <p:ph type="sldNum" sz="quarter" idx="12"/>
          </p:nvPr>
        </p:nvSpPr>
        <p:spPr/>
        <p:txBody>
          <a:bodyPr/>
          <a:lstStyle>
            <a:lvl1pPr>
              <a:defRPr/>
            </a:lvl1pPr>
          </a:lstStyle>
          <a:p>
            <a:fld id="{498CBC7E-58CC-4D75-A61D-6419BB78D7B0}" type="slidenum">
              <a:rPr lang="en-US" altLang="en-US"/>
              <a:pPr/>
              <a:t>‹#›</a:t>
            </a:fld>
            <a:endParaRPr lang="en-US" altLang="en-US"/>
          </a:p>
        </p:txBody>
      </p:sp>
    </p:spTree>
    <p:extLst>
      <p:ext uri="{BB962C8B-B14F-4D97-AF65-F5344CB8AC3E}">
        <p14:creationId xmlns:p14="http://schemas.microsoft.com/office/powerpoint/2010/main" val="2207641141"/>
      </p:ext>
    </p:extLst>
  </p:cSld>
  <p:clrMapOvr>
    <a:masterClrMapping/>
  </p:clrMapOvr>
  <p:transition spd="med">
    <p:fade/>
  </p:transition>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7">
            <a:extLst>
              <a:ext uri="{FF2B5EF4-FFF2-40B4-BE49-F238E27FC236}">
                <a16:creationId xmlns:a16="http://schemas.microsoft.com/office/drawing/2014/main" id="{1A282397-3BA4-4355-BCC7-ADD0AC2FF12F}"/>
              </a:ext>
            </a:extLst>
          </p:cNvPr>
          <p:cNvPicPr>
            <a:picLocks noChangeAspect="1"/>
          </p:cNvPicPr>
          <p:nvPr/>
        </p:nvPicPr>
        <p:blipFill>
          <a:blip r:embed="rId22">
            <a:extLst>
              <a:ext uri="{28A0092B-C50C-407E-A947-70E740481C1C}">
                <a14:useLocalDpi xmlns:a14="http://schemas.microsoft.com/office/drawing/2010/main" val="0"/>
              </a:ext>
            </a:extLst>
          </a:blip>
          <a:srcRect l="3613"/>
          <a:stretch>
            <a:fillRect/>
          </a:stretch>
        </p:blipFill>
        <p:spPr bwMode="auto">
          <a:xfrm>
            <a:off x="0" y="2001838"/>
            <a:ext cx="3027363" cy="314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6">
            <a:extLst>
              <a:ext uri="{FF2B5EF4-FFF2-40B4-BE49-F238E27FC236}">
                <a16:creationId xmlns:a16="http://schemas.microsoft.com/office/drawing/2014/main" id="{55881574-EDC5-40E5-A92D-9918319D145A}"/>
              </a:ext>
            </a:extLst>
          </p:cNvPr>
          <p:cNvPicPr>
            <a:picLocks noChangeAspect="1"/>
          </p:cNvPicPr>
          <p:nvPr/>
        </p:nvPicPr>
        <p:blipFill>
          <a:blip r:embed="rId23">
            <a:extLst>
              <a:ext uri="{28A0092B-C50C-407E-A947-70E740481C1C}">
                <a14:useLocalDpi xmlns:a14="http://schemas.microsoft.com/office/drawing/2010/main" val="0"/>
              </a:ext>
            </a:extLst>
          </a:blip>
          <a:srcRect l="35640"/>
          <a:stretch>
            <a:fillRect/>
          </a:stretch>
        </p:blipFill>
        <p:spPr bwMode="auto">
          <a:xfrm>
            <a:off x="0" y="2168525"/>
            <a:ext cx="11414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Oval 15">
            <a:extLst>
              <a:ext uri="{FF2B5EF4-FFF2-40B4-BE49-F238E27FC236}">
                <a16:creationId xmlns:a16="http://schemas.microsoft.com/office/drawing/2014/main" id="{35DFFE44-2454-4725-8DD1-9AF6291B26EF}"/>
              </a:ext>
            </a:extLst>
          </p:cNvPr>
          <p:cNvSpPr/>
          <p:nvPr/>
        </p:nvSpPr>
        <p:spPr>
          <a:xfrm>
            <a:off x="6456759" y="1257300"/>
            <a:ext cx="2114550" cy="211455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1031" name="Picture 8">
            <a:extLst>
              <a:ext uri="{FF2B5EF4-FFF2-40B4-BE49-F238E27FC236}">
                <a16:creationId xmlns:a16="http://schemas.microsoft.com/office/drawing/2014/main" id="{4E3230C7-3405-4F5B-9F03-2AC40BEFB394}"/>
              </a:ext>
            </a:extLst>
          </p:cNvPr>
          <p:cNvPicPr>
            <a:picLocks noChangeAspect="1"/>
          </p:cNvPicPr>
          <p:nvPr/>
        </p:nvPicPr>
        <p:blipFill>
          <a:blip r:embed="rId24">
            <a:extLst>
              <a:ext uri="{28A0092B-C50C-407E-A947-70E740481C1C}">
                <a14:useLocalDpi xmlns:a14="http://schemas.microsoft.com/office/drawing/2010/main" val="0"/>
              </a:ext>
            </a:extLst>
          </a:blip>
          <a:srcRect t="28813"/>
          <a:stretch>
            <a:fillRect/>
          </a:stretch>
        </p:blipFill>
        <p:spPr bwMode="auto">
          <a:xfrm>
            <a:off x="5999163" y="0"/>
            <a:ext cx="1203325" cy="85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9">
            <a:extLst>
              <a:ext uri="{FF2B5EF4-FFF2-40B4-BE49-F238E27FC236}">
                <a16:creationId xmlns:a16="http://schemas.microsoft.com/office/drawing/2014/main" id="{8E5938E4-8984-49A3-84DD-58BB97787062}"/>
              </a:ext>
            </a:extLst>
          </p:cNvPr>
          <p:cNvPicPr>
            <a:picLocks noChangeAspect="1"/>
          </p:cNvPicPr>
          <p:nvPr/>
        </p:nvPicPr>
        <p:blipFill>
          <a:blip r:embed="rId25">
            <a:extLst>
              <a:ext uri="{28A0092B-C50C-407E-A947-70E740481C1C}">
                <a14:useLocalDpi xmlns:a14="http://schemas.microsoft.com/office/drawing/2010/main" val="0"/>
              </a:ext>
            </a:extLst>
          </a:blip>
          <a:srcRect b="23320"/>
          <a:stretch>
            <a:fillRect/>
          </a:stretch>
        </p:blipFill>
        <p:spPr bwMode="auto">
          <a:xfrm>
            <a:off x="6454775" y="4572000"/>
            <a:ext cx="744538"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a:extLst>
              <a:ext uri="{FF2B5EF4-FFF2-40B4-BE49-F238E27FC236}">
                <a16:creationId xmlns:a16="http://schemas.microsoft.com/office/drawing/2014/main" id="{7D645738-E263-4A69-987B-6104BC508EFB}"/>
              </a:ext>
            </a:extLst>
          </p:cNvPr>
          <p:cNvSpPr/>
          <p:nvPr/>
        </p:nvSpPr>
        <p:spPr>
          <a:xfrm>
            <a:off x="7827963"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34" name="Title Placeholder 1">
            <a:extLst>
              <a:ext uri="{FF2B5EF4-FFF2-40B4-BE49-F238E27FC236}">
                <a16:creationId xmlns:a16="http://schemas.microsoft.com/office/drawing/2014/main" id="{E5CF2DBE-113C-413C-903C-527878E37ADF}"/>
              </a:ext>
            </a:extLst>
          </p:cNvPr>
          <p:cNvSpPr>
            <a:spLocks noGrp="1"/>
          </p:cNvSpPr>
          <p:nvPr>
            <p:ph type="title"/>
          </p:nvPr>
        </p:nvSpPr>
        <p:spPr bwMode="auto">
          <a:xfrm>
            <a:off x="484188" y="339725"/>
            <a:ext cx="7053262"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35" name="Text Placeholder 2">
            <a:extLst>
              <a:ext uri="{FF2B5EF4-FFF2-40B4-BE49-F238E27FC236}">
                <a16:creationId xmlns:a16="http://schemas.microsoft.com/office/drawing/2014/main" id="{D10E20F9-F8C2-43A7-98C3-36E35D437C6A}"/>
              </a:ext>
            </a:extLst>
          </p:cNvPr>
          <p:cNvSpPr>
            <a:spLocks noGrp="1"/>
          </p:cNvSpPr>
          <p:nvPr>
            <p:ph type="body" idx="1"/>
          </p:nvPr>
        </p:nvSpPr>
        <p:spPr bwMode="auto">
          <a:xfrm>
            <a:off x="827088" y="1539875"/>
            <a:ext cx="6710362" cy="314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63178282-6BBD-49E5-BC7E-502D31DD6712}"/>
              </a:ext>
            </a:extLst>
          </p:cNvPr>
          <p:cNvSpPr>
            <a:spLocks noGrp="1"/>
          </p:cNvSpPr>
          <p:nvPr>
            <p:ph type="dt" sz="half" idx="2"/>
          </p:nvPr>
        </p:nvSpPr>
        <p:spPr>
          <a:xfrm rot="5400000">
            <a:off x="7616825" y="1343025"/>
            <a:ext cx="742950" cy="228600"/>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pPr>
              <a:defRPr/>
            </a:pPr>
            <a:fld id="{7418008D-6F2A-48E3-8202-75CCFBECD97E}" type="datetimeFigureOut">
              <a:rPr lang="en-US"/>
              <a:pPr>
                <a:defRPr/>
              </a:pPr>
              <a:t>10/23/2025</a:t>
            </a:fld>
            <a:endParaRPr lang="en-US" dirty="0"/>
          </a:p>
        </p:txBody>
      </p:sp>
      <p:sp>
        <p:nvSpPr>
          <p:cNvPr id="5" name="Footer Placeholder 4">
            <a:extLst>
              <a:ext uri="{FF2B5EF4-FFF2-40B4-BE49-F238E27FC236}">
                <a16:creationId xmlns:a16="http://schemas.microsoft.com/office/drawing/2014/main" id="{6AA36899-41F3-4E68-8374-88DB4B6A93F1}"/>
              </a:ext>
            </a:extLst>
          </p:cNvPr>
          <p:cNvSpPr>
            <a:spLocks noGrp="1"/>
          </p:cNvSpPr>
          <p:nvPr>
            <p:ph type="ftr" sz="quarter" idx="3"/>
          </p:nvPr>
        </p:nvSpPr>
        <p:spPr>
          <a:xfrm rot="5400000">
            <a:off x="6713538" y="2419350"/>
            <a:ext cx="2895600" cy="228600"/>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6252C823-FAE3-45C1-96D0-B8327542305D}"/>
              </a:ext>
            </a:extLst>
          </p:cNvPr>
          <p:cNvSpPr>
            <a:spLocks noGrp="1"/>
          </p:cNvSpPr>
          <p:nvPr>
            <p:ph type="sldNum" sz="quarter" idx="4"/>
          </p:nvPr>
        </p:nvSpPr>
        <p:spPr bwMode="gray">
          <a:xfrm>
            <a:off x="7764463" y="222250"/>
            <a:ext cx="628650" cy="574675"/>
          </a:xfrm>
          <a:prstGeom prst="rect">
            <a:avLst/>
          </a:prstGeom>
        </p:spPr>
        <p:txBody>
          <a:bodyPr vert="horz" wrap="square" lIns="91440" tIns="45720" rIns="91440" bIns="45720" numCol="1" anchor="b" anchorCtr="0" compatLnSpc="1">
            <a:prstTxWarp prst="textNoShape">
              <a:avLst/>
            </a:prstTxWarp>
          </a:bodyPr>
          <a:lstStyle>
            <a:lvl1pPr algn="ctr">
              <a:defRPr sz="2100">
                <a:solidFill>
                  <a:srgbClr val="FFFFFF"/>
                </a:solidFill>
              </a:defRPr>
            </a:lvl1pPr>
          </a:lstStyle>
          <a:p>
            <a:fld id="{869CF4D7-AE1F-45EE-B55C-F9E2BBEDB939}"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 id="2147483866" r:id="rId12"/>
    <p:sldLayoutId id="2147483863" r:id="rId13"/>
    <p:sldLayoutId id="2147483867" r:id="rId14"/>
    <p:sldLayoutId id="2147483868" r:id="rId15"/>
    <p:sldLayoutId id="2147483864" r:id="rId16"/>
    <p:sldLayoutId id="2147483865" r:id="rId17"/>
    <p:sldLayoutId id="2147483869" r:id="rId18"/>
    <p:sldLayoutId id="2147483870" r:id="rId19"/>
    <p:sldLayoutId id="2147483871" r:id="rId20"/>
  </p:sldLayoutIdLst>
  <p:transition spd="med">
    <p:fade/>
  </p:transition>
  <p:hf sldNum="0" hdr="0" ftr="0" dt="0"/>
  <p:txStyles>
    <p:titleStyle>
      <a:lvl1pPr algn="l" defTabSz="342900" rtl="1" eaLnBrk="0" fontAlgn="base" hangingPunct="0">
        <a:spcBef>
          <a:spcPct val="0"/>
        </a:spcBef>
        <a:spcAft>
          <a:spcPct val="0"/>
        </a:spcAft>
        <a:defRPr sz="3100" kern="1200">
          <a:solidFill>
            <a:schemeClr val="tx2"/>
          </a:solidFill>
          <a:latin typeface="+mj-lt"/>
          <a:ea typeface="+mj-ea"/>
          <a:cs typeface="+mj-cs"/>
        </a:defRPr>
      </a:lvl1pPr>
      <a:lvl2pPr algn="l" defTabSz="342900" rtl="1" eaLnBrk="0" fontAlgn="base" hangingPunct="0">
        <a:spcBef>
          <a:spcPct val="0"/>
        </a:spcBef>
        <a:spcAft>
          <a:spcPct val="0"/>
        </a:spcAft>
        <a:defRPr sz="3100">
          <a:solidFill>
            <a:schemeClr val="tx2"/>
          </a:solidFill>
          <a:latin typeface="Century Gothic" pitchFamily="34" charset="0"/>
          <a:cs typeface="Times New Roman" pitchFamily="18" charset="0"/>
        </a:defRPr>
      </a:lvl2pPr>
      <a:lvl3pPr algn="l" defTabSz="342900" rtl="1" eaLnBrk="0" fontAlgn="base" hangingPunct="0">
        <a:spcBef>
          <a:spcPct val="0"/>
        </a:spcBef>
        <a:spcAft>
          <a:spcPct val="0"/>
        </a:spcAft>
        <a:defRPr sz="3100">
          <a:solidFill>
            <a:schemeClr val="tx2"/>
          </a:solidFill>
          <a:latin typeface="Century Gothic" pitchFamily="34" charset="0"/>
          <a:cs typeface="Times New Roman" pitchFamily="18" charset="0"/>
        </a:defRPr>
      </a:lvl3pPr>
      <a:lvl4pPr algn="l" defTabSz="342900" rtl="1" eaLnBrk="0" fontAlgn="base" hangingPunct="0">
        <a:spcBef>
          <a:spcPct val="0"/>
        </a:spcBef>
        <a:spcAft>
          <a:spcPct val="0"/>
        </a:spcAft>
        <a:defRPr sz="3100">
          <a:solidFill>
            <a:schemeClr val="tx2"/>
          </a:solidFill>
          <a:latin typeface="Century Gothic" pitchFamily="34" charset="0"/>
          <a:cs typeface="Times New Roman" pitchFamily="18" charset="0"/>
        </a:defRPr>
      </a:lvl4pPr>
      <a:lvl5pPr algn="l" defTabSz="342900" rtl="1" eaLnBrk="0" fontAlgn="base" hangingPunct="0">
        <a:spcBef>
          <a:spcPct val="0"/>
        </a:spcBef>
        <a:spcAft>
          <a:spcPct val="0"/>
        </a:spcAft>
        <a:defRPr sz="3100">
          <a:solidFill>
            <a:schemeClr val="tx2"/>
          </a:solidFill>
          <a:latin typeface="Century Gothic" pitchFamily="34" charset="0"/>
          <a:cs typeface="Times New Roman" pitchFamily="18" charset="0"/>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57175" indent="-257175" algn="r" defTabSz="342900" rtl="1" eaLnBrk="0" fontAlgn="base" hangingPunct="0">
        <a:spcBef>
          <a:spcPts val="750"/>
        </a:spcBef>
        <a:spcAft>
          <a:spcPct val="0"/>
        </a:spcAft>
        <a:buClr>
          <a:srgbClr val="8AD0D6"/>
        </a:buClr>
        <a:buSzPct val="80000"/>
        <a:buFont typeface="Wingdings 3" panose="05040102010807070707" pitchFamily="18" charset="2"/>
        <a:buChar char=""/>
        <a:defRPr sz="1500" kern="1200">
          <a:solidFill>
            <a:schemeClr val="tx1"/>
          </a:solidFill>
          <a:latin typeface="+mj-lt"/>
          <a:ea typeface="+mj-ea"/>
          <a:cs typeface="+mj-cs"/>
        </a:defRPr>
      </a:lvl1pPr>
      <a:lvl2pPr marL="557213" indent="-214313" algn="r" defTabSz="342900" rtl="1" eaLnBrk="0" fontAlgn="base" hangingPunct="0">
        <a:spcBef>
          <a:spcPts val="750"/>
        </a:spcBef>
        <a:spcAft>
          <a:spcPct val="0"/>
        </a:spcAft>
        <a:buClr>
          <a:srgbClr val="8AD0D6"/>
        </a:buClr>
        <a:buSzPct val="80000"/>
        <a:buFont typeface="Wingdings 3" panose="05040102010807070707" pitchFamily="18" charset="2"/>
        <a:buChar char=""/>
        <a:defRPr sz="1300" kern="1200">
          <a:solidFill>
            <a:schemeClr val="tx1"/>
          </a:solidFill>
          <a:latin typeface="+mj-lt"/>
          <a:ea typeface="+mj-ea"/>
          <a:cs typeface="+mj-cs"/>
        </a:defRPr>
      </a:lvl2pPr>
      <a:lvl3pPr marL="857250" indent="-171450" algn="r" defTabSz="342900" rtl="1" eaLnBrk="0" fontAlgn="base" hangingPunct="0">
        <a:spcBef>
          <a:spcPts val="750"/>
        </a:spcBef>
        <a:spcAft>
          <a:spcPct val="0"/>
        </a:spcAft>
        <a:buClr>
          <a:srgbClr val="8AD0D6"/>
        </a:buClr>
        <a:buSzPct val="80000"/>
        <a:buFont typeface="Wingdings 3" panose="05040102010807070707" pitchFamily="18" charset="2"/>
        <a:buChar char=""/>
        <a:defRPr sz="1200" kern="1200">
          <a:solidFill>
            <a:schemeClr val="tx1"/>
          </a:solidFill>
          <a:latin typeface="+mj-lt"/>
          <a:ea typeface="+mj-ea"/>
          <a:cs typeface="+mj-cs"/>
        </a:defRPr>
      </a:lvl3pPr>
      <a:lvl4pPr marL="1200150" indent="-171450" algn="r" defTabSz="342900" rtl="1" eaLnBrk="0" fontAlgn="base" hangingPunct="0">
        <a:spcBef>
          <a:spcPts val="750"/>
        </a:spcBef>
        <a:spcAft>
          <a:spcPct val="0"/>
        </a:spcAft>
        <a:buClr>
          <a:srgbClr val="8AD0D6"/>
        </a:buClr>
        <a:buSzPct val="80000"/>
        <a:buFont typeface="Wingdings 3" panose="05040102010807070707" pitchFamily="18" charset="2"/>
        <a:buChar char=""/>
        <a:defRPr sz="1000" kern="1200">
          <a:solidFill>
            <a:schemeClr val="tx1"/>
          </a:solidFill>
          <a:latin typeface="+mj-lt"/>
          <a:ea typeface="+mj-ea"/>
          <a:cs typeface="+mj-cs"/>
        </a:defRPr>
      </a:lvl4pPr>
      <a:lvl5pPr marL="1543050" indent="-171450" algn="r" defTabSz="342900" rtl="1" eaLnBrk="0" fontAlgn="base" hangingPunct="0">
        <a:spcBef>
          <a:spcPts val="750"/>
        </a:spcBef>
        <a:spcAft>
          <a:spcPct val="0"/>
        </a:spcAft>
        <a:buClr>
          <a:srgbClr val="8AD0D6"/>
        </a:buClr>
        <a:buSzPct val="80000"/>
        <a:buFont typeface="Wingdings 3" panose="05040102010807070707" pitchFamily="18" charset="2"/>
        <a:buChar char=""/>
        <a:defRPr sz="1000" kern="1200">
          <a:solidFill>
            <a:schemeClr val="tx1"/>
          </a:solidFill>
          <a:latin typeface="+mj-lt"/>
          <a:ea typeface="+mj-ea"/>
          <a:cs typeface="+mj-cs"/>
        </a:defRPr>
      </a:lvl5pPr>
      <a:lvl6pPr marL="1879500" indent="-171450" algn="r" defTabSz="342900" rtl="1"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6pPr>
      <a:lvl7pPr marL="2228850" indent="-171450" algn="r" defTabSz="342900" rtl="1"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7pPr>
      <a:lvl8pPr marL="2571750" indent="-171450" algn="r" defTabSz="342900" rtl="1"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8pPr>
      <a:lvl9pPr marL="2914650" indent="-171450" algn="r" defTabSz="342900" rtl="1"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9pPr>
    </p:bodyStyle>
    <p:otherStyle>
      <a:defPPr>
        <a:defRPr lang="en-US"/>
      </a:defPPr>
      <a:lvl1pPr marL="0" algn="r" defTabSz="342900" rtl="1" eaLnBrk="1" latinLnBrk="0" hangingPunct="1">
        <a:defRPr sz="1350" kern="1200">
          <a:solidFill>
            <a:schemeClr val="tx1"/>
          </a:solidFill>
          <a:latin typeface="+mn-lt"/>
          <a:ea typeface="+mn-ea"/>
          <a:cs typeface="+mn-cs"/>
        </a:defRPr>
      </a:lvl1pPr>
      <a:lvl2pPr marL="342900" algn="r" defTabSz="342900" rtl="1" eaLnBrk="1" latinLnBrk="0" hangingPunct="1">
        <a:defRPr sz="1350" kern="1200">
          <a:solidFill>
            <a:schemeClr val="tx1"/>
          </a:solidFill>
          <a:latin typeface="+mn-lt"/>
          <a:ea typeface="+mn-ea"/>
          <a:cs typeface="+mn-cs"/>
        </a:defRPr>
      </a:lvl2pPr>
      <a:lvl3pPr marL="685800" algn="r" defTabSz="342900" rtl="1" eaLnBrk="1" latinLnBrk="0" hangingPunct="1">
        <a:defRPr sz="1350" kern="1200">
          <a:solidFill>
            <a:schemeClr val="tx1"/>
          </a:solidFill>
          <a:latin typeface="+mn-lt"/>
          <a:ea typeface="+mn-ea"/>
          <a:cs typeface="+mn-cs"/>
        </a:defRPr>
      </a:lvl3pPr>
      <a:lvl4pPr marL="1028700" algn="r" defTabSz="342900" rtl="1" eaLnBrk="1" latinLnBrk="0" hangingPunct="1">
        <a:defRPr sz="1350" kern="1200">
          <a:solidFill>
            <a:schemeClr val="tx1"/>
          </a:solidFill>
          <a:latin typeface="+mn-lt"/>
          <a:ea typeface="+mn-ea"/>
          <a:cs typeface="+mn-cs"/>
        </a:defRPr>
      </a:lvl4pPr>
      <a:lvl5pPr marL="1371600" algn="r" defTabSz="342900" rtl="1" eaLnBrk="1" latinLnBrk="0" hangingPunct="1">
        <a:defRPr sz="1350" kern="1200">
          <a:solidFill>
            <a:schemeClr val="tx1"/>
          </a:solidFill>
          <a:latin typeface="+mn-lt"/>
          <a:ea typeface="+mn-ea"/>
          <a:cs typeface="+mn-cs"/>
        </a:defRPr>
      </a:lvl5pPr>
      <a:lvl6pPr marL="1714500" algn="r" defTabSz="342900" rtl="1" eaLnBrk="1" latinLnBrk="0" hangingPunct="1">
        <a:defRPr sz="1350" kern="1200">
          <a:solidFill>
            <a:schemeClr val="tx1"/>
          </a:solidFill>
          <a:latin typeface="+mn-lt"/>
          <a:ea typeface="+mn-ea"/>
          <a:cs typeface="+mn-cs"/>
        </a:defRPr>
      </a:lvl6pPr>
      <a:lvl7pPr marL="2057400" algn="r" defTabSz="342900" rtl="1" eaLnBrk="1" latinLnBrk="0" hangingPunct="1">
        <a:defRPr sz="1350" kern="1200">
          <a:solidFill>
            <a:schemeClr val="tx1"/>
          </a:solidFill>
          <a:latin typeface="+mn-lt"/>
          <a:ea typeface="+mn-ea"/>
          <a:cs typeface="+mn-cs"/>
        </a:defRPr>
      </a:lvl7pPr>
      <a:lvl8pPr marL="2400300" algn="r" defTabSz="342900" rtl="1" eaLnBrk="1" latinLnBrk="0" hangingPunct="1">
        <a:defRPr sz="1350" kern="1200">
          <a:solidFill>
            <a:schemeClr val="tx1"/>
          </a:solidFill>
          <a:latin typeface="+mn-lt"/>
          <a:ea typeface="+mn-ea"/>
          <a:cs typeface="+mn-cs"/>
        </a:defRPr>
      </a:lvl8pPr>
      <a:lvl9pPr marL="2743200" algn="r" defTabSz="3429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3" Type="http://schemas.openxmlformats.org/officeDocument/2006/relationships/hyperlink" Target="https://article.tebyan.net/219826/%D9%86%D9%82%D8%B4-%D8%B9%D8%B2%D8%AA-%D9%86%D9%81%D8%B3-%D8%AF%D8%B1-%D8%B3%D9%84%D8%A7%D9%85%D8%AA-%D8%B1%D9%88%D8%A7%D9%86%DB%8C-%D8%A7%D9%86%D8%B3%D8%A7%D9%86" TargetMode="External"/><Relationship Id="rId2" Type="http://schemas.openxmlformats.org/officeDocument/2006/relationships/hyperlink" Target="https://article.tebyan.net/230481/%D8%A7%D8%AD%D8%B3%D8%A7%D8%B3-%D9%88-%D8%A7%D8%AF%D8%B1%D8%A7%DA%A9" TargetMode="External"/><Relationship Id="rId1" Type="http://schemas.openxmlformats.org/officeDocument/2006/relationships/slideLayout" Target="../slideLayouts/slideLayout18.xml"/><Relationship Id="rId6" Type="http://schemas.openxmlformats.org/officeDocument/2006/relationships/hyperlink" Target="https://article.tebyan.net/141968/&#1607;&#1606;&#1585;-&#1575;&#1585;&#1578;&#1576;&#1575;&#1591;-&#1576;&#1575;-&#1601;&#1585;&#1586;&#1606;&#1583;&#1575;&#1606;" TargetMode="External"/><Relationship Id="rId5" Type="http://schemas.openxmlformats.org/officeDocument/2006/relationships/hyperlink" Target="https://article.tebyan.net/268226/&#1705;&#1605;&#1575;&#1604;-&#1605;&#1593;&#1604;&#1605;-&#1608;-&#1605;&#1593;&#1604;&#1605;-&#1705;&#1575;&#1605;&#1604;" TargetMode="External"/><Relationship Id="rId4" Type="http://schemas.openxmlformats.org/officeDocument/2006/relationships/hyperlink" Target="https://article.tebyan.net/291022/&#1575;&#1579;&#1585;&#1575;&#1578;-&#1578;&#1604;&#1608;&#1740;&#1586;&#1740;&#1608;&#1606;-&#1576;&#1585;-&#1585;&#1601;&#1578;&#1575;&#1585;-&#1575;&#1580;&#1578;&#1605;&#1575;&#1593;&#1740;-&#1705;&#1608;&#1583;&#1705;&#1575;&#1606;"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article.tebyan.net/182814/%D8%A8%DA%86%D9%87-%D9%87%D8%A7%DB%8C%DB%8C-%DA%A9%D9%87-%D8%AA%D9%85%D8%A7%DB%8C%D9%84-%D8%A8%D9%87-%D8%B5%D8%AD%D8%A8%D8%AA-%DA%A9%D8%B1%D8%AF%D9%86-%D8%AF%D8%B1-%D9%85%D8%AF%D8%B1%D8%B3%D9%87-%D9%86%D8%AF%D8%A7%D8%B1%D9%86%D8%AF" TargetMode="External"/><Relationship Id="rId2" Type="http://schemas.openxmlformats.org/officeDocument/2006/relationships/hyperlink" Target="https://article.tebyan.net/210536/%D8%AE%D8%B4%D9%85-%D9%85%D8%B9%D9%84%D9%85" TargetMode="External"/><Relationship Id="rId1" Type="http://schemas.openxmlformats.org/officeDocument/2006/relationships/slideLayout" Target="../slideLayouts/slideLayout18.xml"/><Relationship Id="rId5" Type="http://schemas.openxmlformats.org/officeDocument/2006/relationships/hyperlink" Target="https://article.tebyan.net/312615/&#1705;&#1608;&#1588;&#1588;-&#1576;&#1585;&#1575;&#1740;-&#1740;&#1575;&#1583;&#1711;&#1740;&#1585;&#1740;-&#1740;&#1575;-&#1576;&#1585;&#1575;&#1740;-&#1606;&#1605;&#1585;&#1607;" TargetMode="External"/><Relationship Id="rId4" Type="http://schemas.openxmlformats.org/officeDocument/2006/relationships/hyperlink" Target="https://article.tebyan.net/215842/%D8%B4%D8%AE%D8%B5%DB%8C%D8%AA-%D9%81%D8%B1%D8%B2%D9%86%D8%AF%D8%A7%D9%86-%D8%AE%D9%88%D8%AF-%D8%B1%D8%A7-%D8%A8%D9%87-%D8%AE%D8%A7%D8%B7%D8%B1-%D9%86%D9%85%D8%B1%D9%87-%D8%B6%D8%B9%DB%8C%D9%81-%D8%AA%D8%AE%D8%B1%DB%8C%D8%A8-%D9%86%DA%A9%D9%86%DB%8C%D8%AF" TargetMode="External"/></Relationships>
</file>

<file path=ppt/slides/_rels/slide33.xml.rels><?xml version="1.0" encoding="UTF-8" standalone="yes"?>
<Relationships xmlns="http://schemas.openxmlformats.org/package/2006/relationships"><Relationship Id="rId2" Type="http://schemas.openxmlformats.org/officeDocument/2006/relationships/hyperlink" Target="https://article.tebyan.net/82710/%D9%88-%D8%A8%D8%B1%D8%A7%D9%8A-%D8%B1%D9%81%D8%AA%D9%86-%D8%A8%D9%87-%D9%85%D8%AF%D8%B1%D8%B3%D9%87-%D8%A2%D9%85%D8%A7%D8%AF%DA%AF%D9%8A-%D8%AF%D8%A7%D8%B1%D8%AF-" TargetMode="External"/><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FBE4441E-13A6-4E39-9F86-DBAA925318D6}"/>
              </a:ext>
            </a:extLst>
          </p:cNvPr>
          <p:cNvSpPr>
            <a:spLocks noGrp="1"/>
          </p:cNvSpPr>
          <p:nvPr>
            <p:ph type="title"/>
          </p:nvPr>
        </p:nvSpPr>
        <p:spPr>
          <a:xfrm>
            <a:off x="251520" y="-308570"/>
            <a:ext cx="10081120" cy="5256584"/>
          </a:xfrm>
        </p:spPr>
        <p:txBody>
          <a:bodyPr/>
          <a:lstStyle/>
          <a:p>
            <a:pPr defTabSz="914400" rtl="0">
              <a:lnSpc>
                <a:spcPct val="150000"/>
              </a:lnSpc>
              <a:spcBef>
                <a:spcPct val="0"/>
              </a:spcBef>
              <a:spcAft>
                <a:spcPct val="0"/>
              </a:spcAft>
              <a:defRPr/>
            </a:pPr>
            <a:r>
              <a:rPr lang="fa-IR" altLang="en-US" sz="2800" kern="0" dirty="0">
                <a:solidFill>
                  <a:schemeClr val="bg1"/>
                </a:solidFill>
                <a:latin typeface="Arial" pitchFamily="34" charset="0"/>
                <a:cs typeface="B Titr" panose="00000700000000000000" pitchFamily="2" charset="-78"/>
                <a:sym typeface="Arial" pitchFamily="34" charset="0"/>
              </a:rPr>
              <a:t>به نام خدای مهربان</a:t>
            </a:r>
            <a:br>
              <a:rPr lang="fa-IR" altLang="en-US" sz="2800" kern="0" dirty="0">
                <a:solidFill>
                  <a:schemeClr val="bg1"/>
                </a:solidFill>
                <a:latin typeface="Arial" pitchFamily="34" charset="0"/>
                <a:cs typeface="B Titr" panose="00000700000000000000" pitchFamily="2" charset="-78"/>
                <a:sym typeface="Arial" pitchFamily="34" charset="0"/>
              </a:rPr>
            </a:br>
            <a:r>
              <a:rPr lang="fa-IR" altLang="en-US" sz="2800" kern="0" dirty="0">
                <a:solidFill>
                  <a:schemeClr val="bg1"/>
                </a:solidFill>
                <a:latin typeface="Arial" pitchFamily="34" charset="0"/>
                <a:cs typeface="B Titr" panose="00000700000000000000" pitchFamily="2" charset="-78"/>
                <a:sym typeface="Arial" pitchFamily="34" charset="0"/>
              </a:rPr>
              <a:t>آداب و مهارتهاي زندگي</a:t>
            </a:r>
            <a:br>
              <a:rPr lang="fa-IR" altLang="en-US" sz="1800" kern="0" dirty="0">
                <a:solidFill>
                  <a:schemeClr val="bg1"/>
                </a:solidFill>
                <a:latin typeface="Arial" pitchFamily="34" charset="0"/>
                <a:cs typeface="B Titr" panose="00000700000000000000" pitchFamily="2" charset="-78"/>
                <a:sym typeface="Arial" pitchFamily="34" charset="0"/>
              </a:rPr>
            </a:br>
            <a:r>
              <a:rPr lang="fa-IR" altLang="en-US" sz="6000" kern="0" dirty="0">
                <a:solidFill>
                  <a:srgbClr val="FFFF00"/>
                </a:solidFill>
                <a:latin typeface="Arial" pitchFamily="34" charset="0"/>
                <a:cs typeface="B Titr" panose="00000700000000000000" pitchFamily="2" charset="-78"/>
                <a:sym typeface="Arial" pitchFamily="34" charset="0"/>
              </a:rPr>
              <a:t>مهارت جرأت ورزي</a:t>
            </a:r>
            <a:br>
              <a:rPr lang="fa-IR" altLang="en-US" sz="2800" kern="0" dirty="0">
                <a:solidFill>
                  <a:schemeClr val="bg1"/>
                </a:solidFill>
                <a:latin typeface="Arial" pitchFamily="34" charset="0"/>
                <a:cs typeface="B Titr" panose="00000700000000000000" pitchFamily="2" charset="-78"/>
                <a:sym typeface="Arial" pitchFamily="34" charset="0"/>
              </a:rPr>
            </a:br>
            <a:r>
              <a:rPr lang="fa-IR" altLang="en-US" sz="2800" kern="0" dirty="0">
                <a:solidFill>
                  <a:schemeClr val="bg1"/>
                </a:solidFill>
                <a:latin typeface="Arial" pitchFamily="34" charset="0"/>
                <a:cs typeface="B Titr" panose="00000700000000000000" pitchFamily="2" charset="-78"/>
                <a:sym typeface="Arial" pitchFamily="34" charset="0"/>
              </a:rPr>
              <a:t> </a:t>
            </a:r>
            <a:r>
              <a:rPr lang="en-US" altLang="fa-IR" sz="2800" b="1" dirty="0">
                <a:solidFill>
                  <a:schemeClr val="bg1"/>
                </a:solidFill>
                <a:latin typeface="Arial" pitchFamily="34" charset="0"/>
                <a:cs typeface="B Titr" panose="00000700000000000000" pitchFamily="2" charset="-78"/>
                <a:sym typeface="Arial" pitchFamily="34" charset="0"/>
              </a:rPr>
              <a:t>Assertiveness</a:t>
            </a:r>
            <a:br>
              <a:rPr lang="en-US" altLang="fa-IR" sz="2800" b="1" dirty="0">
                <a:solidFill>
                  <a:schemeClr val="bg1"/>
                </a:solidFill>
                <a:latin typeface="Arial" pitchFamily="34" charset="0"/>
                <a:cs typeface="B Titr" panose="00000700000000000000" pitchFamily="2" charset="-78"/>
                <a:sym typeface="Arial" pitchFamily="34" charset="0"/>
              </a:rPr>
            </a:br>
            <a:r>
              <a:rPr lang="fa-IR" altLang="en-US" sz="2400" kern="0" dirty="0">
                <a:solidFill>
                  <a:schemeClr val="bg1"/>
                </a:solidFill>
                <a:latin typeface="Arial" pitchFamily="34" charset="0"/>
                <a:cs typeface="B Titr" panose="00000700000000000000" pitchFamily="2" charset="-78"/>
                <a:sym typeface="Arial" pitchFamily="34" charset="0"/>
              </a:rPr>
              <a:t>و شيوه هاي تقويت آن در كلاس</a:t>
            </a:r>
            <a:endParaRPr lang="en-US" altLang="en-US" sz="2800" b="1" kern="0" dirty="0">
              <a:solidFill>
                <a:schemeClr val="bg1">
                  <a:lumMod val="95000"/>
                  <a:lumOff val="5000"/>
                </a:schemeClr>
              </a:solidFill>
              <a:latin typeface="Arial" pitchFamily="34" charset="0"/>
              <a:ea typeface="+mn-ea"/>
              <a:cs typeface="B Titr" panose="00000700000000000000" pitchFamily="2" charset="-78"/>
              <a:sym typeface="Arial" pitchFamily="34" charset="0"/>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1">
            <a:extLst>
              <a:ext uri="{FF2B5EF4-FFF2-40B4-BE49-F238E27FC236}">
                <a16:creationId xmlns:a16="http://schemas.microsoft.com/office/drawing/2014/main" id="{A4E19956-B3D6-48A8-8491-9CCAE9970610}"/>
              </a:ext>
            </a:extLst>
          </p:cNvPr>
          <p:cNvSpPr>
            <a:spLocks noGrp="1"/>
          </p:cNvSpPr>
          <p:nvPr>
            <p:ph type="title"/>
          </p:nvPr>
        </p:nvSpPr>
        <p:spPr>
          <a:xfrm>
            <a:off x="467544" y="1779662"/>
            <a:ext cx="8280920" cy="1944216"/>
          </a:xfrm>
        </p:spPr>
        <p:txBody>
          <a:bodyPr/>
          <a:lstStyle/>
          <a:p>
            <a:pPr algn="r" eaLnBrk="1" hangingPunct="1">
              <a:lnSpc>
                <a:spcPct val="150000"/>
              </a:lnSpc>
              <a:spcBef>
                <a:spcPct val="0"/>
              </a:spcBef>
              <a:spcAft>
                <a:spcPct val="0"/>
              </a:spcAft>
              <a:buClr>
                <a:srgbClr val="EBEBEB"/>
              </a:buClr>
            </a:pPr>
            <a:br>
              <a:rPr lang="fa-IR" altLang="en-US" sz="1600" b="1" dirty="0">
                <a:solidFill>
                  <a:schemeClr val="tx1"/>
                </a:solidFill>
                <a:cs typeface="B Titr" pitchFamily="2" charset="0"/>
              </a:rPr>
            </a:br>
            <a:br>
              <a:rPr lang="fa-IR" altLang="en-US" sz="1600" b="1" dirty="0">
                <a:solidFill>
                  <a:schemeClr val="tx1"/>
                </a:solidFill>
                <a:cs typeface="B Titr" pitchFamily="2" charset="0"/>
              </a:rPr>
            </a:br>
            <a:r>
              <a:rPr lang="fa-IR" altLang="en-US" sz="1600" b="1" dirty="0">
                <a:solidFill>
                  <a:srgbClr val="FFFF00"/>
                </a:solidFill>
                <a:cs typeface="B Titr" pitchFamily="2" charset="0"/>
              </a:rPr>
              <a:t>افراد </a:t>
            </a:r>
            <a:r>
              <a:rPr lang="fa-IR" altLang="en-US" sz="1800" b="1" dirty="0">
                <a:solidFill>
                  <a:srgbClr val="FFFF00"/>
                </a:solidFill>
                <a:cs typeface="B Titr" pitchFamily="2" charset="0"/>
              </a:rPr>
              <a:t>پرخاشگر</a:t>
            </a:r>
            <a:br>
              <a:rPr lang="fa-IR" altLang="en-US" sz="1600" b="1" dirty="0">
                <a:solidFill>
                  <a:schemeClr val="tx1"/>
                </a:solidFill>
                <a:cs typeface="B Titr" pitchFamily="2" charset="0"/>
              </a:rPr>
            </a:br>
            <a:r>
              <a:rPr lang="fa-IR" altLang="en-US" sz="1800" dirty="0">
                <a:solidFill>
                  <a:schemeClr val="tx1"/>
                </a:solidFill>
                <a:cs typeface="2  Yekan" panose="00000400000000000000" pitchFamily="2" charset="-78"/>
              </a:rPr>
              <a:t>افراد پرخاشگر تسلط بر دیگران را از طریق تجلی کلامی یا فیزیکی قدرت به دست می‌آورند</a:t>
            </a:r>
            <a:br>
              <a:rPr lang="fa-IR" altLang="en-US" sz="1800" b="1"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پیش‌بینی می‌کنند که مورد حمله واقع می‌شوند و واکنش پرخاشگرانه نشان می‌دهند</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در آغاز قاطع نیستند، خشمشان جمع می‌شود تا اینکه منفجر می‌شوند</a:t>
            </a:r>
            <a:br>
              <a:rPr lang="fa-IR" altLang="en-US" sz="1600" dirty="0">
                <a:solidFill>
                  <a:schemeClr val="tx1"/>
                </a:solidFill>
                <a:cs typeface="B Titr" pitchFamily="2" charset="0"/>
              </a:rPr>
            </a:br>
            <a:r>
              <a:rPr lang="fa-IR" altLang="en-US" sz="1800" b="1" dirty="0">
                <a:solidFill>
                  <a:srgbClr val="FFFF00"/>
                </a:solidFill>
                <a:cs typeface="B Titr" pitchFamily="2" charset="0"/>
              </a:rPr>
              <a:t>افراد  انفعالی</a:t>
            </a:r>
            <a:br>
              <a:rPr lang="fa-IR" altLang="en-US" sz="1600" b="1" dirty="0">
                <a:solidFill>
                  <a:schemeClr val="tx1"/>
                </a:solidFill>
                <a:cs typeface="B Titr" pitchFamily="2" charset="0"/>
              </a:rPr>
            </a:br>
            <a:r>
              <a:rPr lang="fa-IR" altLang="en-US" sz="1800" dirty="0">
                <a:solidFill>
                  <a:schemeClr val="tx1"/>
                </a:solidFill>
                <a:cs typeface="2  Yekan" panose="00000400000000000000" pitchFamily="2" charset="-78"/>
              </a:rPr>
              <a:t>افراد انفعالی به تمام درخواست‌های دیگران عمل می‌کنند</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 هیچ عملی برای احقاق حق خود انجام نمی‌دهند</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 وقتی چیزی یا کسی اذیتشان می‌کند، ساکت می مانند</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 زیاد معذرت‌خواهی می‌کنند</a:t>
            </a:r>
            <a:br>
              <a:rPr lang="fa-IR" altLang="en-US" sz="1800" dirty="0">
                <a:solidFill>
                  <a:schemeClr val="tx1"/>
                </a:solidFill>
                <a:cs typeface="2  Yekan" panose="00000400000000000000" pitchFamily="2" charset="-78"/>
              </a:rPr>
            </a:br>
            <a:endParaRPr lang="fa-IR" altLang="en-US" sz="1800" dirty="0">
              <a:solidFill>
                <a:schemeClr val="tx1"/>
              </a:solidFill>
              <a:cs typeface="B Titr" pitchFamily="2" charset="0"/>
            </a:endParaRPr>
          </a:p>
        </p:txBody>
      </p:sp>
      <p:sp>
        <p:nvSpPr>
          <p:cNvPr id="2" name="Rectangle 1"/>
          <p:cNvSpPr/>
          <p:nvPr/>
        </p:nvSpPr>
        <p:spPr>
          <a:xfrm>
            <a:off x="2483768" y="339502"/>
            <a:ext cx="4120574" cy="523220"/>
          </a:xfrm>
          <a:prstGeom prst="rect">
            <a:avLst/>
          </a:prstGeom>
        </p:spPr>
        <p:txBody>
          <a:bodyPr wrap="square">
            <a:spAutoFit/>
          </a:bodyPr>
          <a:lstStyle/>
          <a:p>
            <a:pPr algn="ctr"/>
            <a:r>
              <a:rPr lang="fa-IR" altLang="en-US" sz="2800" b="1" dirty="0">
                <a:solidFill>
                  <a:srgbClr val="FFFF00"/>
                </a:solidFill>
                <a:cs typeface="B Titr" pitchFamily="2" charset="0"/>
              </a:rPr>
              <a:t>پرخاشگری و انفعال</a:t>
            </a:r>
            <a:endParaRPr lang="fa-IR" sz="2800" dirty="0"/>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94" y="-2318"/>
            <a:ext cx="9144000" cy="5143500"/>
          </a:xfrm>
          <a:prstGeom prst="rect">
            <a:avLst/>
          </a:prstGeom>
        </p:spPr>
      </p:pic>
      <p:sp>
        <p:nvSpPr>
          <p:cNvPr id="3" name="Rectangle 2"/>
          <p:cNvSpPr/>
          <p:nvPr/>
        </p:nvSpPr>
        <p:spPr>
          <a:xfrm>
            <a:off x="411290" y="483518"/>
            <a:ext cx="8352928" cy="2092881"/>
          </a:xfrm>
          <a:prstGeom prst="rect">
            <a:avLst/>
          </a:prstGeom>
        </p:spPr>
        <p:txBody>
          <a:bodyPr wrap="square">
            <a:spAutoFit/>
          </a:bodyPr>
          <a:lstStyle/>
          <a:p>
            <a:pPr algn="r" rtl="1"/>
            <a:br>
              <a:rPr lang="fa-IR" altLang="en-US" sz="2000" dirty="0">
                <a:solidFill>
                  <a:schemeClr val="tx1"/>
                </a:solidFill>
                <a:cs typeface="B Titr" pitchFamily="2" charset="0"/>
              </a:rPr>
            </a:br>
            <a:r>
              <a:rPr lang="fa-IR" altLang="en-US" sz="1800" b="1" dirty="0">
                <a:solidFill>
                  <a:srgbClr val="FFFF00"/>
                </a:solidFill>
                <a:cs typeface="B Titr" pitchFamily="2" charset="0"/>
              </a:rPr>
              <a:t>پیامدهای رفتار منفعلانه</a:t>
            </a:r>
          </a:p>
          <a:p>
            <a:pPr algn="r" rtl="1"/>
            <a:br>
              <a:rPr lang="fa-IR" altLang="en-US" sz="2000" b="1" dirty="0">
                <a:solidFill>
                  <a:schemeClr val="tx1"/>
                </a:solidFill>
                <a:cs typeface="B Titr" pitchFamily="2" charset="0"/>
              </a:rPr>
            </a:br>
            <a:r>
              <a:rPr lang="fa-IR" altLang="en-US" sz="1800" dirty="0">
                <a:solidFill>
                  <a:schemeClr val="tx1"/>
                </a:solidFill>
                <a:cs typeface="2  Yekan" panose="00000400000000000000" pitchFamily="2" charset="-78"/>
              </a:rPr>
              <a:t>اجتناب از تعارض </a:t>
            </a:r>
          </a:p>
          <a:p>
            <a:pPr algn="r" rtl="1"/>
            <a:r>
              <a:rPr lang="fa-IR" altLang="en-US" sz="1800" dirty="0">
                <a:solidFill>
                  <a:schemeClr val="tx1"/>
                </a:solidFill>
                <a:cs typeface="2  Yekan" panose="00000400000000000000" pitchFamily="2" charset="-78"/>
              </a:rPr>
              <a:t>خشنود ساختن دیگران</a:t>
            </a:r>
          </a:p>
          <a:p>
            <a:pPr algn="r" rtl="1"/>
            <a:r>
              <a:rPr lang="fa-IR" altLang="en-US" sz="1800" dirty="0">
                <a:solidFill>
                  <a:schemeClr val="tx1"/>
                </a:solidFill>
                <a:cs typeface="2  Yekan" panose="00000400000000000000" pitchFamily="2" charset="-78"/>
              </a:rPr>
              <a:t>از دست دادن عزت نفس خود </a:t>
            </a:r>
          </a:p>
          <a:p>
            <a:pPr algn="r" rtl="1"/>
            <a:r>
              <a:rPr lang="fa-IR" altLang="en-US" sz="1800" dirty="0">
                <a:solidFill>
                  <a:schemeClr val="tx1"/>
                </a:solidFill>
                <a:cs typeface="2  Yekan" panose="00000400000000000000" pitchFamily="2" charset="-78"/>
              </a:rPr>
              <a:t>ایجاد یک حس فزاینده خشم و آسیب در خود </a:t>
            </a:r>
          </a:p>
        </p:txBody>
      </p:sp>
      <p:sp>
        <p:nvSpPr>
          <p:cNvPr id="4" name="Rectangle 3"/>
          <p:cNvSpPr/>
          <p:nvPr/>
        </p:nvSpPr>
        <p:spPr>
          <a:xfrm>
            <a:off x="539552" y="3651870"/>
            <a:ext cx="8208912" cy="1200329"/>
          </a:xfrm>
          <a:prstGeom prst="rect">
            <a:avLst/>
          </a:prstGeom>
        </p:spPr>
        <p:txBody>
          <a:bodyPr wrap="square">
            <a:spAutoFit/>
          </a:bodyPr>
          <a:lstStyle/>
          <a:p>
            <a:pPr algn="just" rtl="1"/>
            <a:r>
              <a:rPr lang="fa-IR" altLang="en-US" sz="1800" dirty="0">
                <a:solidFill>
                  <a:schemeClr val="tx1"/>
                </a:solidFill>
                <a:cs typeface="2  Yekan" panose="00000400000000000000" pitchFamily="2" charset="-78"/>
              </a:rPr>
              <a:t>هر یک از ما حق دارد که به یک درخواست «نه» بگوید، دیگران را از تقاضاهای زیاد در مورد خود متوقف کند، از دیگران بخواهد تا نقطه‌نظرهایش را بشنوند و اشتباهاتی را که مرتکب شده‌اند، تصحیح کنند. هر کسی باید به خاطر داشته باشد که دیگران نیز حق دارند با قاطعیت خواسـته‌هـا و نیازهـا، عقایـد و احساساتشان را بروز دهند.</a:t>
            </a:r>
            <a:endParaRPr lang="fa-IR" sz="1800" dirty="0"/>
          </a:p>
        </p:txBody>
      </p:sp>
      <p:sp>
        <p:nvSpPr>
          <p:cNvPr id="5" name="Rectangle 4"/>
          <p:cNvSpPr/>
          <p:nvPr/>
        </p:nvSpPr>
        <p:spPr>
          <a:xfrm>
            <a:off x="683568" y="2571750"/>
            <a:ext cx="8064896" cy="1200329"/>
          </a:xfrm>
          <a:prstGeom prst="rect">
            <a:avLst/>
          </a:prstGeom>
        </p:spPr>
        <p:txBody>
          <a:bodyPr wrap="square">
            <a:spAutoFit/>
          </a:bodyPr>
          <a:lstStyle/>
          <a:p>
            <a:pPr algn="r" rtl="1"/>
            <a:r>
              <a:rPr lang="fa-IR" altLang="en-US" sz="1800" dirty="0">
                <a:solidFill>
                  <a:srgbClr val="FFFF00"/>
                </a:solidFill>
                <a:cs typeface="B Titr" panose="00000700000000000000" pitchFamily="2" charset="-78"/>
              </a:rPr>
              <a:t>باور مهم انفعالی </a:t>
            </a:r>
          </a:p>
          <a:p>
            <a:pPr algn="r" rtl="1"/>
            <a:r>
              <a:rPr lang="fa-IR" altLang="en-US" sz="1800" dirty="0">
                <a:solidFill>
                  <a:schemeClr val="tx1"/>
                </a:solidFill>
                <a:cs typeface="2  Yekan" panose="00000400000000000000" pitchFamily="2" charset="-78"/>
              </a:rPr>
              <a:t>اگر شما به اندازه کافی با شخصی که پرخاشگرانه رفتـار می‌کند، به خوبی رفتار کنید، شخص پرخاشگر بالاخره درمی‌یابد که شما چقدر خوب هـستید و دسـت از رفتـارپرخاشگرانه برمی‌دارد.</a:t>
            </a:r>
            <a:br>
              <a:rPr lang="fa-IR" altLang="en-US" sz="1800" dirty="0">
                <a:solidFill>
                  <a:schemeClr val="tx1"/>
                </a:solidFill>
                <a:cs typeface="2  Yekan" panose="00000400000000000000" pitchFamily="2" charset="-78"/>
              </a:rPr>
            </a:br>
            <a:endParaRPr lang="fa-IR" sz="1800" dirty="0">
              <a:solidFill>
                <a:schemeClr val="tx1"/>
              </a:solidFill>
              <a:cs typeface="2  Yekan" panose="00000400000000000000" pitchFamily="2" charset="-78"/>
            </a:endParaRPr>
          </a:p>
        </p:txBody>
      </p:sp>
    </p:spTree>
    <p:extLst>
      <p:ext uri="{BB962C8B-B14F-4D97-AF65-F5344CB8AC3E}">
        <p14:creationId xmlns:p14="http://schemas.microsoft.com/office/powerpoint/2010/main" val="3448370928"/>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683568" y="987574"/>
            <a:ext cx="792088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just" rtl="1"/>
            <a:r>
              <a:rPr lang="fa-IR" altLang="fa-IR" sz="1800" dirty="0">
                <a:solidFill>
                  <a:schemeClr val="tx1"/>
                </a:solidFill>
                <a:cs typeface="2  Yekan" panose="00000400000000000000" pitchFamily="2" charset="-78"/>
              </a:rPr>
              <a:t>1-رد تقاضای غیر منطقی دیگران بدون اضطراب و ناراحتی</a:t>
            </a:r>
          </a:p>
          <a:p>
            <a:pPr algn="just" rtl="1"/>
            <a:r>
              <a:rPr lang="fa-IR" altLang="fa-IR" sz="1800" dirty="0">
                <a:solidFill>
                  <a:schemeClr val="tx1"/>
                </a:solidFill>
                <a:cs typeface="2  Yekan" panose="00000400000000000000" pitchFamily="2" charset="-78"/>
              </a:rPr>
              <a:t>2-بیان برخی محدودیّت های شخصی، نظیر پذیرش بی اطّلاعی در برخی زمینه ها، </a:t>
            </a:r>
          </a:p>
          <a:p>
            <a:pPr algn="just" rtl="1"/>
            <a:r>
              <a:rPr lang="fa-IR" altLang="fa-IR" sz="1800" dirty="0">
                <a:solidFill>
                  <a:schemeClr val="tx1"/>
                </a:solidFill>
                <a:cs typeface="2  Yekan" panose="00000400000000000000" pitchFamily="2" charset="-78"/>
              </a:rPr>
              <a:t>3-آمادگی برای مورد تأیید قرار نگرفتن</a:t>
            </a:r>
          </a:p>
          <a:p>
            <a:pPr algn="just" rtl="1"/>
            <a:r>
              <a:rPr lang="fa-IR" altLang="fa-IR" sz="1800" dirty="0">
                <a:solidFill>
                  <a:schemeClr val="tx1"/>
                </a:solidFill>
                <a:cs typeface="2  Yekan" panose="00000400000000000000" pitchFamily="2" charset="-78"/>
              </a:rPr>
              <a:t>4- پذیرش این که گاهی ممکن است تقاضایشان رد شود و یا پاسخ نه بشنوند.</a:t>
            </a:r>
          </a:p>
          <a:p>
            <a:pPr algn="just" rtl="1"/>
            <a:r>
              <a:rPr lang="fa-IR" altLang="fa-IR" sz="1800" dirty="0">
                <a:solidFill>
                  <a:schemeClr val="tx1"/>
                </a:solidFill>
                <a:cs typeface="2  Yekan" panose="00000400000000000000" pitchFamily="2" charset="-78"/>
              </a:rPr>
              <a:t>5-آغازگری در روابط اجتماعی، شروع صحبت با غریبه ها</a:t>
            </a:r>
          </a:p>
          <a:p>
            <a:pPr algn="just" rtl="1"/>
            <a:r>
              <a:rPr lang="fa-IR" altLang="fa-IR" sz="1800" dirty="0">
                <a:solidFill>
                  <a:schemeClr val="tx1"/>
                </a:solidFill>
                <a:cs typeface="2  Yekan" panose="00000400000000000000" pitchFamily="2" charset="-78"/>
              </a:rPr>
              <a:t>6-ابراز احساسات مثبت، پذیرش تمجید نسبت به خود</a:t>
            </a:r>
          </a:p>
          <a:p>
            <a:pPr algn="just" rtl="1"/>
            <a:r>
              <a:rPr lang="fa-IR" altLang="fa-IR" sz="1800" dirty="0">
                <a:solidFill>
                  <a:schemeClr val="tx1"/>
                </a:solidFill>
                <a:cs typeface="2  Yekan" panose="00000400000000000000" pitchFamily="2" charset="-78"/>
              </a:rPr>
              <a:t>7- توانایی تنظیم روابط با دیگران</a:t>
            </a:r>
          </a:p>
          <a:p>
            <a:pPr algn="just" rtl="1"/>
            <a:r>
              <a:rPr lang="fa-IR" altLang="fa-IR" sz="1800" dirty="0">
                <a:solidFill>
                  <a:schemeClr val="tx1"/>
                </a:solidFill>
                <a:cs typeface="2  Yekan" panose="00000400000000000000" pitchFamily="2" charset="-78"/>
              </a:rPr>
              <a:t>8-انتقاد، رفتار مخالفتی، پافشاری بر عقیده، اعتراض کردن</a:t>
            </a:r>
          </a:p>
          <a:p>
            <a:pPr algn="just" rtl="1"/>
            <a:r>
              <a:rPr lang="fa-IR" altLang="fa-IR" sz="1800" dirty="0">
                <a:solidFill>
                  <a:schemeClr val="tx1"/>
                </a:solidFill>
                <a:cs typeface="2  Yekan" panose="00000400000000000000" pitchFamily="2" charset="-78"/>
              </a:rPr>
              <a:t>9-تفاوت با دیگران، درخواست تغییر رفتار از دیگران</a:t>
            </a:r>
          </a:p>
          <a:p>
            <a:pPr algn="just" rtl="1"/>
            <a:r>
              <a:rPr lang="fa-IR" altLang="fa-IR" sz="1800" dirty="0">
                <a:solidFill>
                  <a:schemeClr val="tx1"/>
                </a:solidFill>
                <a:cs typeface="2  Yekan" panose="00000400000000000000" pitchFamily="2" charset="-78"/>
              </a:rPr>
              <a:t>10-مقاومت در برابر تحمیل ارزش های دیگران و اجتناب از آسیب به احساسات دیگران</a:t>
            </a:r>
          </a:p>
          <a:p>
            <a:pPr algn="just" rtl="1"/>
            <a:r>
              <a:rPr lang="fa-IR" altLang="fa-IR" sz="1800" dirty="0">
                <a:solidFill>
                  <a:schemeClr val="tx1"/>
                </a:solidFill>
                <a:cs typeface="2  Yekan" panose="00000400000000000000" pitchFamily="2" charset="-78"/>
              </a:rPr>
              <a:t>11-ابراز وجود در موقعیّت های شغلی، تحصیلی و اجتماعی، آمادگی برای ابراز عقیده و نظر</a:t>
            </a:r>
          </a:p>
          <a:p>
            <a:pPr algn="just" rtl="1"/>
            <a:r>
              <a:rPr lang="fa-IR" altLang="fa-IR" sz="1800" dirty="0">
                <a:solidFill>
                  <a:schemeClr val="tx1"/>
                </a:solidFill>
                <a:cs typeface="2  Yekan" panose="00000400000000000000" pitchFamily="2" charset="-78"/>
              </a:rPr>
              <a:t> 12-ارائه باز خورد منفی، توانایی در گفتن پاسخ نه در صورت لزوم</a:t>
            </a:r>
            <a:endParaRPr lang="fa-IR" altLang="fa-IR" dirty="0"/>
          </a:p>
        </p:txBody>
      </p:sp>
      <p:sp>
        <p:nvSpPr>
          <p:cNvPr id="2" name="Rectangle 1"/>
          <p:cNvSpPr/>
          <p:nvPr/>
        </p:nvSpPr>
        <p:spPr>
          <a:xfrm>
            <a:off x="2944622" y="339502"/>
            <a:ext cx="3057248" cy="523220"/>
          </a:xfrm>
          <a:prstGeom prst="rect">
            <a:avLst/>
          </a:prstGeom>
        </p:spPr>
        <p:txBody>
          <a:bodyPr wrap="none">
            <a:spAutoFit/>
          </a:bodyPr>
          <a:lstStyle/>
          <a:p>
            <a:pPr algn="just" rtl="1"/>
            <a:r>
              <a:rPr lang="fa-IR" altLang="fa-IR" sz="2800" dirty="0">
                <a:solidFill>
                  <a:srgbClr val="FFFF00"/>
                </a:solidFill>
                <a:cs typeface="B Titr" panose="00000700000000000000" pitchFamily="2" charset="-78"/>
              </a:rPr>
              <a:t>ویژگی های جرأورزی  </a:t>
            </a:r>
          </a:p>
        </p:txBody>
      </p:sp>
    </p:spTree>
    <p:extLst>
      <p:ext uri="{BB962C8B-B14F-4D97-AF65-F5344CB8AC3E}">
        <p14:creationId xmlns:p14="http://schemas.microsoft.com/office/powerpoint/2010/main" val="2505751643"/>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3568" y="267494"/>
            <a:ext cx="8064896" cy="2585323"/>
          </a:xfrm>
          <a:prstGeom prst="rect">
            <a:avLst/>
          </a:prstGeom>
        </p:spPr>
        <p:txBody>
          <a:bodyPr wrap="square">
            <a:spAutoFit/>
          </a:bodyPr>
          <a:lstStyle/>
          <a:p>
            <a:pPr algn="just" rtl="1"/>
            <a:endParaRPr lang="fa-IR" altLang="fa-IR" sz="1800" dirty="0">
              <a:solidFill>
                <a:schemeClr val="tx1"/>
              </a:solidFill>
              <a:cs typeface="2  Yekan" panose="00000400000000000000" pitchFamily="2" charset="-78"/>
            </a:endParaRPr>
          </a:p>
          <a:p>
            <a:pPr algn="r" rtl="1"/>
            <a:r>
              <a:rPr lang="fa-IR" altLang="fa-IR" sz="1800" dirty="0">
                <a:solidFill>
                  <a:schemeClr val="tx1"/>
                </a:solidFill>
                <a:cs typeface="2  Yekan" panose="00000400000000000000" pitchFamily="2" charset="-78"/>
              </a:rPr>
              <a:t>13- صحبت کردن با صدای بلند و زبان بدن</a:t>
            </a:r>
          </a:p>
          <a:p>
            <a:pPr algn="r" rtl="1"/>
            <a:r>
              <a:rPr lang="fa-IR" altLang="fa-IR" sz="1800" dirty="0">
                <a:solidFill>
                  <a:schemeClr val="tx1"/>
                </a:solidFill>
                <a:cs typeface="2  Yekan" panose="00000400000000000000" pitchFamily="2" charset="-78"/>
              </a:rPr>
              <a:t>14- کم بودن مدّت نهفتگی پاسخ (مکث ۱۶ثانیه ای پیش از پاسخ دادن نشانه عدم ابراز وجود است، در حالی که مکث ۳تا ۴ ثانیه ای نشانه ابراز وجود محسوب می شوند)</a:t>
            </a:r>
          </a:p>
          <a:p>
            <a:pPr algn="r" rtl="1"/>
            <a:r>
              <a:rPr lang="fa-IR" altLang="fa-IR" sz="1800" dirty="0">
                <a:solidFill>
                  <a:schemeClr val="tx1"/>
                </a:solidFill>
                <a:cs typeface="2  Yekan" panose="00000400000000000000" pitchFamily="2" charset="-78"/>
              </a:rPr>
              <a:t>15- استفاده مکرر و افراطی از ژست ها توأم با نزدیک شدن (تغییر زیاد لحن صدا نیز نشانه پرخاشگری است)</a:t>
            </a:r>
          </a:p>
          <a:p>
            <a:pPr algn="r" rtl="1"/>
            <a:r>
              <a:rPr lang="fa-IR" altLang="fa-IR" sz="1800" dirty="0">
                <a:solidFill>
                  <a:schemeClr val="tx1"/>
                </a:solidFill>
                <a:cs typeface="2  Yekan" panose="00000400000000000000" pitchFamily="2" charset="-78"/>
              </a:rPr>
              <a:t>16- (در حالی که عدم ابراز وجود با حرکاتی مثل حرکات انتقالی، لرزان و تصادفی همراه بود)</a:t>
            </a:r>
          </a:p>
          <a:p>
            <a:pPr algn="r" rtl="1"/>
            <a:r>
              <a:rPr lang="fa-IR" altLang="fa-IR" sz="1800" dirty="0">
                <a:solidFill>
                  <a:schemeClr val="tx1"/>
                </a:solidFill>
                <a:cs typeface="2  Yekan" panose="00000400000000000000" pitchFamily="2" charset="-78"/>
              </a:rPr>
              <a:t>17- میزان تماس چشمی بیشتر </a:t>
            </a:r>
          </a:p>
          <a:p>
            <a:pPr algn="r" rtl="1"/>
            <a:r>
              <a:rPr lang="fa-IR" altLang="fa-IR" sz="1800" dirty="0">
                <a:solidFill>
                  <a:schemeClr val="tx1"/>
                </a:solidFill>
                <a:cs typeface="2  Yekan" panose="00000400000000000000" pitchFamily="2" charset="-78"/>
              </a:rPr>
              <a:t>18- لبخند نشانه ابراز وجود </a:t>
            </a:r>
          </a:p>
        </p:txBody>
      </p:sp>
      <p:sp>
        <p:nvSpPr>
          <p:cNvPr id="2" name="Rectangle 1"/>
          <p:cNvSpPr/>
          <p:nvPr/>
        </p:nvSpPr>
        <p:spPr>
          <a:xfrm>
            <a:off x="467544" y="2715766"/>
            <a:ext cx="8316416" cy="646331"/>
          </a:xfrm>
          <a:prstGeom prst="rect">
            <a:avLst/>
          </a:prstGeom>
        </p:spPr>
        <p:txBody>
          <a:bodyPr wrap="square">
            <a:spAutoFit/>
          </a:bodyPr>
          <a:lstStyle/>
          <a:p>
            <a:pPr algn="r" rtl="1"/>
            <a:r>
              <a:rPr lang="fa-IR" altLang="fa-IR" sz="1800" dirty="0">
                <a:solidFill>
                  <a:schemeClr val="tx1"/>
                </a:solidFill>
                <a:cs typeface="2  Yekan" panose="00000400000000000000" pitchFamily="2" charset="-78"/>
              </a:rPr>
              <a:t>19- حرکات کنترل شده، نرم، پیوسته و هدفمند، حالتی توأم با آرامش و تمرکز در مقابل وضعیّت بدنی شدیداً خشک و غیرمنعطف است که ممکن است اضطراب یا خودرأیی را القاء کند</a:t>
            </a:r>
            <a:endParaRPr lang="fa-IR" sz="1800" dirty="0">
              <a:solidFill>
                <a:schemeClr val="tx1"/>
              </a:solidFill>
              <a:cs typeface="2  Yekan" panose="00000400000000000000" pitchFamily="2" charset="-78"/>
            </a:endParaRPr>
          </a:p>
        </p:txBody>
      </p:sp>
      <p:sp>
        <p:nvSpPr>
          <p:cNvPr id="3" name="Rectangle 2"/>
          <p:cNvSpPr/>
          <p:nvPr/>
        </p:nvSpPr>
        <p:spPr>
          <a:xfrm>
            <a:off x="899592" y="3291830"/>
            <a:ext cx="7920880" cy="369332"/>
          </a:xfrm>
          <a:prstGeom prst="rect">
            <a:avLst/>
          </a:prstGeom>
        </p:spPr>
        <p:txBody>
          <a:bodyPr wrap="square">
            <a:spAutoFit/>
          </a:bodyPr>
          <a:lstStyle/>
          <a:p>
            <a:pPr algn="r" rtl="1"/>
            <a:r>
              <a:rPr lang="fa-IR" altLang="fa-IR" sz="1800" dirty="0">
                <a:solidFill>
                  <a:schemeClr val="tx1"/>
                </a:solidFill>
                <a:cs typeface="2  Yekan" panose="00000400000000000000" pitchFamily="2" charset="-78"/>
              </a:rPr>
              <a:t>20- تظاهرات چهره ای مطابق با محتوای ارتباط جرأت ورزانه</a:t>
            </a:r>
            <a:endParaRPr lang="fa-IR" sz="1800" dirty="0">
              <a:solidFill>
                <a:schemeClr val="tx1"/>
              </a:solidFill>
              <a:cs typeface="2  Yekan" panose="00000400000000000000" pitchFamily="2" charset="-78"/>
            </a:endParaRPr>
          </a:p>
        </p:txBody>
      </p:sp>
    </p:spTree>
    <p:extLst>
      <p:ext uri="{BB962C8B-B14F-4D97-AF65-F5344CB8AC3E}">
        <p14:creationId xmlns:p14="http://schemas.microsoft.com/office/powerpoint/2010/main" val="2612754186"/>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19672" y="339502"/>
            <a:ext cx="7056784" cy="3539430"/>
          </a:xfrm>
          <a:prstGeom prst="rect">
            <a:avLst/>
          </a:prstGeom>
        </p:spPr>
        <p:txBody>
          <a:bodyPr wrap="square">
            <a:spAutoFit/>
          </a:bodyPr>
          <a:lstStyle/>
          <a:p>
            <a:pPr algn="ctr" rtl="1">
              <a:defRPr/>
            </a:pPr>
            <a:r>
              <a:rPr lang="fa-IR" sz="1800" b="1" dirty="0">
                <a:solidFill>
                  <a:srgbClr val="FFFF00"/>
                </a:solidFill>
                <a:cs typeface="B Titr" panose="00000700000000000000" pitchFamily="2" charset="-78"/>
              </a:rPr>
              <a:t>انواع رفتار و شخصیّت های غیرجرأت ورز در مقایسه با رفتار و شخصیّت جرأت ورز</a:t>
            </a:r>
          </a:p>
          <a:p>
            <a:pPr algn="just" rtl="1">
              <a:defRPr/>
            </a:pPr>
            <a:endParaRPr lang="fa-IR" b="1" dirty="0">
              <a:solidFill>
                <a:schemeClr val="tx1"/>
              </a:solidFill>
              <a:cs typeface="B Titr" panose="00000700000000000000" pitchFamily="2" charset="-78"/>
            </a:endParaRPr>
          </a:p>
          <a:p>
            <a:pPr algn="just" rtl="1">
              <a:defRPr/>
            </a:pPr>
            <a:r>
              <a:rPr lang="fa-IR" sz="1800" b="1" dirty="0">
                <a:solidFill>
                  <a:srgbClr val="FFFF00"/>
                </a:solidFill>
                <a:cs typeface="B Titr" panose="00000700000000000000" pitchFamily="2" charset="-78"/>
              </a:rPr>
              <a:t>پرخاشگرانه-پرخاشگرانه</a:t>
            </a:r>
            <a:r>
              <a:rPr lang="fa-IR" sz="1800" b="1" dirty="0">
                <a:solidFill>
                  <a:schemeClr val="tx1"/>
                </a:solidFill>
                <a:cs typeface="B Titr" panose="00000700000000000000" pitchFamily="2" charset="-78"/>
              </a:rPr>
              <a:t> </a:t>
            </a:r>
          </a:p>
          <a:p>
            <a:pPr algn="just" rtl="1">
              <a:defRPr/>
            </a:pPr>
            <a:r>
              <a:rPr lang="fa-IR" sz="1800" dirty="0">
                <a:solidFill>
                  <a:schemeClr val="tx1"/>
                </a:solidFill>
                <a:cs typeface="2  Yekan" panose="00000400000000000000" pitchFamily="2" charset="-78"/>
              </a:rPr>
              <a:t>فرد ابتدا پرخاشگرانه رفتار می کند و پس از آن که پی به اقتدار خود و ضعف طرف مقابل برد، بر همین رویّه باقی می ماند. محتوای رفتار وی را زور مداری، تندی، سرزنش و رفتار ناگهانی و انفجاری تشکیل می دهد. فرد در این شیوه احساسات دیگران را به راحتی نادیده گرفته و در تعدّی به حقوق آن ها تردید نمی کند.</a:t>
            </a:r>
          </a:p>
          <a:p>
            <a:pPr algn="just" rtl="1">
              <a:defRPr/>
            </a:pPr>
            <a:endParaRPr lang="fa-IR" dirty="0">
              <a:solidFill>
                <a:schemeClr val="tx1"/>
              </a:solidFill>
              <a:cs typeface="B Yekan" panose="00000400000000000000" pitchFamily="2" charset="-78"/>
            </a:endParaRPr>
          </a:p>
          <a:p>
            <a:pPr algn="just" rtl="1">
              <a:defRPr/>
            </a:pPr>
            <a:r>
              <a:rPr lang="fa-IR" sz="2000" b="1" dirty="0">
                <a:solidFill>
                  <a:srgbClr val="FFFF00"/>
                </a:solidFill>
                <a:cs typeface="B Titr" panose="00000700000000000000" pitchFamily="2" charset="-78"/>
              </a:rPr>
              <a:t>پرخاشگرانه-منفعلانه</a:t>
            </a:r>
          </a:p>
          <a:p>
            <a:pPr algn="just" rtl="1">
              <a:defRPr/>
            </a:pPr>
            <a:r>
              <a:rPr lang="fa-IR" sz="1800" dirty="0">
                <a:solidFill>
                  <a:schemeClr val="tx1"/>
                </a:solidFill>
                <a:cs typeface="2  Yekan" panose="00000400000000000000" pitchFamily="2" charset="-78"/>
              </a:rPr>
              <a:t>فرد ابتدا به رفتار پرخاشگرانه دست زده و از موضع قدرت وارد روابط می شود. امّا چون با واکنش مخاطب پی به ضعف خود و اقتدار طرف مقابل می برد به سرعت رفتاری انفعالی و تسلیم طلبانه در پیش می گیرد.</a:t>
            </a:r>
          </a:p>
          <a:p>
            <a:pPr algn="just" rtl="1">
              <a:defRPr/>
            </a:pPr>
            <a:endParaRPr lang="fa-IR" dirty="0">
              <a:solidFill>
                <a:schemeClr val="tx1"/>
              </a:solidFill>
              <a:cs typeface="B Yekan" panose="00000400000000000000" pitchFamily="2" charset="-78"/>
            </a:endParaRPr>
          </a:p>
        </p:txBody>
      </p:sp>
      <p:sp>
        <p:nvSpPr>
          <p:cNvPr id="5" name="Rectangle 4"/>
          <p:cNvSpPr/>
          <p:nvPr/>
        </p:nvSpPr>
        <p:spPr>
          <a:xfrm>
            <a:off x="395536" y="3723878"/>
            <a:ext cx="8352928" cy="1200329"/>
          </a:xfrm>
          <a:prstGeom prst="rect">
            <a:avLst/>
          </a:prstGeom>
        </p:spPr>
        <p:txBody>
          <a:bodyPr wrap="square">
            <a:spAutoFit/>
          </a:bodyPr>
          <a:lstStyle/>
          <a:p>
            <a:pPr algn="just" rtl="1">
              <a:defRPr/>
            </a:pPr>
            <a:r>
              <a:rPr lang="fa-IR" sz="1800" b="1" dirty="0">
                <a:solidFill>
                  <a:srgbClr val="FFFF00"/>
                </a:solidFill>
                <a:cs typeface="B Titr" panose="00000700000000000000" pitchFamily="2" charset="-78"/>
              </a:rPr>
              <a:t>پرخاشگرانه-جرأت ورزانه</a:t>
            </a:r>
          </a:p>
          <a:p>
            <a:pPr algn="just" rtl="1">
              <a:defRPr/>
            </a:pPr>
            <a:r>
              <a:rPr lang="fa-IR" sz="1800" dirty="0">
                <a:solidFill>
                  <a:schemeClr val="tx1"/>
                </a:solidFill>
                <a:cs typeface="2  Yekan" panose="00000400000000000000" pitchFamily="2" charset="-78"/>
              </a:rPr>
              <a:t>فرد ابتدا رویارویی پرخاشگرانه را در دستور کار خود قرار می دهد، امّا وقتی با ادب، منطق و یا ضعف و ناتوانی مخاطب مواجه می شود، تغییر رفتار داده و در ادامه رفتاری توأم با جرأت ورزی و احترام متقابل در پیش می گیرد.</a:t>
            </a:r>
          </a:p>
        </p:txBody>
      </p:sp>
    </p:spTree>
    <p:extLst>
      <p:ext uri="{BB962C8B-B14F-4D97-AF65-F5344CB8AC3E}">
        <p14:creationId xmlns:p14="http://schemas.microsoft.com/office/powerpoint/2010/main" val="2373770300"/>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411510"/>
            <a:ext cx="8280920" cy="4247317"/>
          </a:xfrm>
          <a:prstGeom prst="rect">
            <a:avLst/>
          </a:prstGeom>
        </p:spPr>
        <p:txBody>
          <a:bodyPr wrap="square">
            <a:spAutoFit/>
          </a:bodyPr>
          <a:lstStyle/>
          <a:p>
            <a:pPr algn="just" rtl="1">
              <a:defRPr/>
            </a:pPr>
            <a:r>
              <a:rPr lang="fa-IR" sz="1800" b="1" dirty="0">
                <a:solidFill>
                  <a:srgbClr val="FFFF00"/>
                </a:solidFill>
                <a:cs typeface="B Titr" panose="00000700000000000000" pitchFamily="2" charset="-78"/>
              </a:rPr>
              <a:t>جرأت ورزانه- پرخاشگرانه</a:t>
            </a:r>
          </a:p>
          <a:p>
            <a:pPr algn="just" rtl="1">
              <a:defRPr/>
            </a:pPr>
            <a:r>
              <a:rPr lang="fa-IR" sz="1800" b="1" dirty="0">
                <a:solidFill>
                  <a:schemeClr val="tx1"/>
                </a:solidFill>
                <a:cs typeface="2  Yekan" panose="00000400000000000000" pitchFamily="2" charset="-78"/>
              </a:rPr>
              <a:t> </a:t>
            </a:r>
            <a:r>
              <a:rPr lang="fa-IR" sz="1800" dirty="0">
                <a:solidFill>
                  <a:schemeClr val="tx1"/>
                </a:solidFill>
                <a:cs typeface="2  Yekan" panose="00000400000000000000" pitchFamily="2" charset="-78"/>
              </a:rPr>
              <a:t>فرد مایل است جرأت ورزانه رفتار کند، اما به دلایل شخصیّتی و تغییر موقعیّت، تحت تأثیر محرّک های مختلف واکنش نشان داده و به تدریج رفتار وی از مسیر ادب ورزی و احترام دو سویه خارج شده، تندی و تعدّی جایگزین آن می شود.</a:t>
            </a:r>
          </a:p>
          <a:p>
            <a:pPr algn="just" rtl="1">
              <a:defRPr/>
            </a:pPr>
            <a:endParaRPr lang="fa-IR" sz="1800" dirty="0">
              <a:solidFill>
                <a:schemeClr val="tx1"/>
              </a:solidFill>
              <a:cs typeface="2  Yekan" panose="00000400000000000000" pitchFamily="2" charset="-78"/>
            </a:endParaRPr>
          </a:p>
          <a:p>
            <a:pPr algn="just" rtl="1">
              <a:defRPr/>
            </a:pPr>
            <a:r>
              <a:rPr lang="fa-IR" sz="1800" b="1" dirty="0">
                <a:solidFill>
                  <a:srgbClr val="FFFF00"/>
                </a:solidFill>
                <a:cs typeface="B Titr" panose="00000700000000000000" pitchFamily="2" charset="-78"/>
              </a:rPr>
              <a:t>جرأت ورزانه-جرأت ورزانه</a:t>
            </a:r>
          </a:p>
          <a:p>
            <a:pPr algn="just" rtl="1">
              <a:defRPr/>
            </a:pPr>
            <a:r>
              <a:rPr lang="fa-IR" sz="1800" dirty="0">
                <a:solidFill>
                  <a:schemeClr val="tx1"/>
                </a:solidFill>
                <a:cs typeface="2  Yekan" panose="00000400000000000000" pitchFamily="2" charset="-78"/>
              </a:rPr>
              <a:t>توجّه به شأن انسانی و احترام متقابل در ارتباط های میان فردی برای فرد اهمیّت دارد.</a:t>
            </a:r>
          </a:p>
          <a:p>
            <a:pPr algn="just" rtl="1">
              <a:defRPr/>
            </a:pPr>
            <a:r>
              <a:rPr lang="fa-IR" sz="1800" dirty="0">
                <a:solidFill>
                  <a:schemeClr val="tx1"/>
                </a:solidFill>
                <a:cs typeface="2  Yekan" panose="00000400000000000000" pitchFamily="2" charset="-78"/>
              </a:rPr>
              <a:t> وی به حقوق بشر باور دارد و موقعیّت مخاطب رفتار وی را تحت تأثیر قرار نمی دهد. </a:t>
            </a:r>
          </a:p>
          <a:p>
            <a:pPr algn="just" rtl="1">
              <a:defRPr/>
            </a:pPr>
            <a:r>
              <a:rPr lang="fa-IR" sz="1800" dirty="0">
                <a:solidFill>
                  <a:schemeClr val="tx1"/>
                </a:solidFill>
                <a:cs typeface="2  Yekan" panose="00000400000000000000" pitchFamily="2" charset="-78"/>
              </a:rPr>
              <a:t>اصرار بر احقاق حق، انجام رفتار مخالفتی و استقلال رأی در او با رفتارهای سماجتی، گستاخی و بی ادبی و بی توجّهی به تمایلات دیگران در نمی آمیزد.</a:t>
            </a:r>
          </a:p>
          <a:p>
            <a:pPr algn="just" rtl="1">
              <a:defRPr/>
            </a:pPr>
            <a:endParaRPr lang="fa-IR" sz="1800" dirty="0">
              <a:solidFill>
                <a:schemeClr val="tx1"/>
              </a:solidFill>
              <a:cs typeface="2  Yekan" panose="00000400000000000000" pitchFamily="2" charset="-78"/>
            </a:endParaRPr>
          </a:p>
          <a:p>
            <a:pPr algn="just" rtl="1">
              <a:defRPr/>
            </a:pPr>
            <a:r>
              <a:rPr lang="fa-IR" sz="1800" b="1" dirty="0">
                <a:solidFill>
                  <a:srgbClr val="FFFF00"/>
                </a:solidFill>
                <a:cs typeface="B Titr" panose="00000700000000000000" pitchFamily="2" charset="-78"/>
              </a:rPr>
              <a:t>جرأت ورزانه- منفعلانه</a:t>
            </a:r>
          </a:p>
          <a:p>
            <a:pPr algn="just" rtl="1">
              <a:defRPr/>
            </a:pPr>
            <a:r>
              <a:rPr lang="fa-IR" sz="1800" dirty="0">
                <a:solidFill>
                  <a:schemeClr val="tx1"/>
                </a:solidFill>
                <a:cs typeface="2  Yekan" panose="00000400000000000000" pitchFamily="2" charset="-78"/>
              </a:rPr>
              <a:t>در ابتدا تلاش می کند به شیوه جرأت ورزانه رفتار کند، امّا به تدریج ترس از مظاهر قدرت و اضطراب در موقعیّت های بین فردی منجر به عقب نشینی وی از رفتارهای مخالفتی و پا فشاری بر خواسته ها گردیده و وی را به موضعی انفعالی و سازش کارانه سوق می دهد.</a:t>
            </a:r>
          </a:p>
        </p:txBody>
      </p:sp>
    </p:spTree>
    <p:extLst>
      <p:ext uri="{BB962C8B-B14F-4D97-AF65-F5344CB8AC3E}">
        <p14:creationId xmlns:p14="http://schemas.microsoft.com/office/powerpoint/2010/main" val="2208018676"/>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627534"/>
            <a:ext cx="8426078" cy="3970318"/>
          </a:xfrm>
          <a:prstGeom prst="rect">
            <a:avLst/>
          </a:prstGeom>
        </p:spPr>
        <p:txBody>
          <a:bodyPr wrap="square">
            <a:spAutoFit/>
          </a:bodyPr>
          <a:lstStyle/>
          <a:p>
            <a:pPr algn="just" rtl="1">
              <a:defRPr/>
            </a:pPr>
            <a:r>
              <a:rPr lang="fa-IR" sz="1800" b="1" dirty="0">
                <a:solidFill>
                  <a:srgbClr val="FFFF00"/>
                </a:solidFill>
                <a:cs typeface="B Titr" panose="00000700000000000000" pitchFamily="2" charset="-78"/>
              </a:rPr>
              <a:t>منفعلانه- جرأت ورزانه</a:t>
            </a:r>
          </a:p>
          <a:p>
            <a:pPr algn="just" rtl="1">
              <a:defRPr/>
            </a:pPr>
            <a:r>
              <a:rPr lang="fa-IR" sz="1800" dirty="0">
                <a:solidFill>
                  <a:schemeClr val="tx1"/>
                </a:solidFill>
                <a:cs typeface="2  Yekan" panose="00000400000000000000" pitchFamily="2" charset="-78"/>
              </a:rPr>
              <a:t>فرد بر حسب عادت و یادگیری های گذشته، ابتدا به شکل فعل پذیرانه رفتار می کند، فقدان خطرات احتمالی بعدی و از بین رفتن نگرانی های اولیّه باعث بازیابی اعتماد به نفس فرد گردیده و منجر به رفتاری جرأت ورزانه در وی می گردد.</a:t>
            </a:r>
          </a:p>
          <a:p>
            <a:pPr algn="just" rtl="1">
              <a:defRPr/>
            </a:pPr>
            <a:endParaRPr lang="fa-IR" sz="1800" dirty="0">
              <a:solidFill>
                <a:schemeClr val="tx1"/>
              </a:solidFill>
              <a:cs typeface="2  Yekan" panose="00000400000000000000" pitchFamily="2" charset="-78"/>
            </a:endParaRPr>
          </a:p>
          <a:p>
            <a:pPr algn="just" rtl="1">
              <a:defRPr/>
            </a:pPr>
            <a:r>
              <a:rPr lang="fa-IR" sz="1800" b="1" dirty="0">
                <a:solidFill>
                  <a:srgbClr val="FFFF00"/>
                </a:solidFill>
                <a:cs typeface="B Titr" panose="00000700000000000000" pitchFamily="2" charset="-78"/>
              </a:rPr>
              <a:t>منفعلانه- پرخاشگرانه</a:t>
            </a:r>
          </a:p>
          <a:p>
            <a:pPr algn="just" rtl="1">
              <a:defRPr/>
            </a:pPr>
            <a:r>
              <a:rPr lang="fa-IR" sz="1800" dirty="0">
                <a:solidFill>
                  <a:schemeClr val="tx1"/>
                </a:solidFill>
                <a:cs typeface="2  Yekan" panose="00000400000000000000" pitchFamily="2" charset="-78"/>
              </a:rPr>
              <a:t>فرد با این تصوّر که حریف در موقعیّت برتر قرار دارد، ابتدا به صورت انفعالی رفتار می کند</a:t>
            </a:r>
          </a:p>
          <a:p>
            <a:pPr algn="just" rtl="1">
              <a:defRPr/>
            </a:pPr>
            <a:r>
              <a:rPr lang="fa-IR" sz="1800" dirty="0">
                <a:solidFill>
                  <a:schemeClr val="tx1"/>
                </a:solidFill>
                <a:cs typeface="2  Yekan" panose="00000400000000000000" pitchFamily="2" charset="-78"/>
              </a:rPr>
              <a:t>، در ادامه رفتار با وقوف بر قدرت بیشتر خود و یا عقب نشینی مخاطب، شروع به تعدّی و</a:t>
            </a:r>
          </a:p>
          <a:p>
            <a:pPr algn="just" rtl="1">
              <a:defRPr/>
            </a:pPr>
            <a:r>
              <a:rPr lang="fa-IR" sz="1800" dirty="0">
                <a:solidFill>
                  <a:schemeClr val="tx1"/>
                </a:solidFill>
                <a:cs typeface="2  Yekan" panose="00000400000000000000" pitchFamily="2" charset="-78"/>
              </a:rPr>
              <a:t> پرخاشگری می کند.</a:t>
            </a:r>
          </a:p>
          <a:p>
            <a:pPr algn="just" rtl="1">
              <a:defRPr/>
            </a:pPr>
            <a:endParaRPr lang="fa-IR" sz="1800" dirty="0">
              <a:solidFill>
                <a:schemeClr val="tx1"/>
              </a:solidFill>
              <a:cs typeface="2  Yekan" panose="00000400000000000000" pitchFamily="2" charset="-78"/>
            </a:endParaRPr>
          </a:p>
          <a:p>
            <a:pPr algn="just" rtl="1">
              <a:defRPr/>
            </a:pPr>
            <a:r>
              <a:rPr lang="fa-IR" sz="1800" b="1" dirty="0">
                <a:solidFill>
                  <a:srgbClr val="FFFF00"/>
                </a:solidFill>
                <a:cs typeface="B Titr" panose="00000700000000000000" pitchFamily="2" charset="-78"/>
              </a:rPr>
              <a:t>منفعلانه-منفعلانه</a:t>
            </a:r>
          </a:p>
          <a:p>
            <a:pPr algn="just" rtl="1">
              <a:defRPr/>
            </a:pPr>
            <a:r>
              <a:rPr lang="fa-IR" sz="1800" dirty="0">
                <a:solidFill>
                  <a:schemeClr val="tx1"/>
                </a:solidFill>
                <a:cs typeface="2  Yekan" panose="00000400000000000000" pitchFamily="2" charset="-78"/>
              </a:rPr>
              <a:t>عاری از توان رویارویی و برقراری ارتباط مناسب هستند. جرأت کمی در بازداری از پایمال شدن حقوق خود نشان می دهند، شروع رفتار با ترس و اضطراب همراه است و ادامه و پایان آن معمولاً به تبعیّت و پیروی انفعالی از خواسته های دیگران، غالباً پرخاشگرها می انجامد.</a:t>
            </a:r>
          </a:p>
        </p:txBody>
      </p:sp>
    </p:spTree>
    <p:extLst>
      <p:ext uri="{BB962C8B-B14F-4D97-AF65-F5344CB8AC3E}">
        <p14:creationId xmlns:p14="http://schemas.microsoft.com/office/powerpoint/2010/main" val="1127804338"/>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539552" y="411510"/>
            <a:ext cx="8208591"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rtl="1"/>
            <a:r>
              <a:rPr lang="fa-IR" altLang="fa-IR" sz="2000" b="1" dirty="0">
                <a:solidFill>
                  <a:srgbClr val="FFFF00"/>
                </a:solidFill>
                <a:cs typeface="B Titr" panose="00000700000000000000" pitchFamily="2" charset="-78"/>
              </a:rPr>
              <a:t>عوامل مؤثّر بر جرات ورزی (ابراز وجود)</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موقعیّت فردی و اجتماعی </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فرهنگ </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نظام باورها</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خودپنداره</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عزت نفس</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اعتماد به نفس</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اختلالات روانی</a:t>
            </a:r>
            <a:r>
              <a:rPr lang="fa-IR" altLang="fa-IR" sz="1800" dirty="0">
                <a:solidFill>
                  <a:schemeClr val="tx1"/>
                </a:solidFill>
                <a:cs typeface="2  Yekan" panose="00000400000000000000" pitchFamily="2" charset="-78"/>
              </a:rPr>
              <a:t>(هراس اجتماعی، اضطراب اجتماعی، شخصیت مرزی، کم رویی)</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خانواده</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مدرسه </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تاریخچه یادگیری</a:t>
            </a:r>
          </a:p>
          <a:p>
            <a:pPr marL="285750" indent="-285750" algn="just" rtl="1">
              <a:buFont typeface="Wingdings" panose="05000000000000000000" pitchFamily="2" charset="2"/>
              <a:buChar char="v"/>
            </a:pPr>
            <a:r>
              <a:rPr lang="fa-IR" altLang="fa-IR" sz="1800" b="1" dirty="0">
                <a:solidFill>
                  <a:srgbClr val="FFFF00"/>
                </a:solidFill>
                <a:cs typeface="B Titr" panose="00000700000000000000" pitchFamily="2" charset="-78"/>
              </a:rPr>
              <a:t>جنسیّت</a:t>
            </a:r>
          </a:p>
          <a:p>
            <a:pPr algn="r" rtl="1"/>
            <a:r>
              <a:rPr lang="fa-IR" altLang="fa-IR" sz="1800" dirty="0">
                <a:solidFill>
                  <a:schemeClr val="tx1"/>
                </a:solidFill>
                <a:cs typeface="2  Yekan" panose="00000400000000000000" pitchFamily="2" charset="-78"/>
              </a:rPr>
              <a:t>به نظر می رسد زنان، توانایی جرات ورزی را برای اجتناب از واکنش های منفی نسبت به رفتارهای قاطعانه بهنجاری که از نظر جامعه نامناسب تلقی می شود کنار می گذارند. به عقیده راکوز(۱۹۹۱)</a:t>
            </a:r>
            <a:endParaRPr lang="fa-IR" altLang="fa-IR" b="1" dirty="0"/>
          </a:p>
        </p:txBody>
      </p:sp>
    </p:spTree>
    <p:extLst>
      <p:ext uri="{BB962C8B-B14F-4D97-AF65-F5344CB8AC3E}">
        <p14:creationId xmlns:p14="http://schemas.microsoft.com/office/powerpoint/2010/main" val="3294902067"/>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339502"/>
            <a:ext cx="8136904" cy="4616648"/>
          </a:xfrm>
          <a:prstGeom prst="rect">
            <a:avLst/>
          </a:prstGeom>
        </p:spPr>
        <p:txBody>
          <a:bodyPr wrap="square">
            <a:spAutoFit/>
          </a:bodyPr>
          <a:lstStyle/>
          <a:p>
            <a:pPr algn="ctr" rtl="1"/>
            <a:r>
              <a:rPr lang="fa-IR" altLang="fa-IR" sz="2000" b="1" dirty="0">
                <a:solidFill>
                  <a:srgbClr val="FFFF00"/>
                </a:solidFill>
                <a:cs typeface="B Titr" panose="00000700000000000000" pitchFamily="2" charset="-78"/>
              </a:rPr>
              <a:t>پیوستارانفعال، پرخاشگری و جرات ورزی</a:t>
            </a:r>
          </a:p>
          <a:p>
            <a:pPr algn="ctr" rtl="1"/>
            <a:endParaRPr lang="fa-IR" altLang="fa-IR" sz="2000" b="1" dirty="0">
              <a:solidFill>
                <a:srgbClr val="FFFF00"/>
              </a:solidFill>
              <a:cs typeface="B Titr" panose="00000700000000000000" pitchFamily="2" charset="-78"/>
            </a:endParaRPr>
          </a:p>
          <a:p>
            <a:pPr algn="ctr" rtl="1"/>
            <a:endParaRPr lang="fa-IR" altLang="fa-IR" sz="2000" b="1" dirty="0">
              <a:solidFill>
                <a:srgbClr val="FFFF00"/>
              </a:solidFill>
              <a:cs typeface="B Titr" panose="00000700000000000000" pitchFamily="2" charset="-78"/>
            </a:endParaRPr>
          </a:p>
          <a:p>
            <a:pPr algn="ctr" rtl="1"/>
            <a:endParaRPr lang="fa-IR" altLang="fa-IR" sz="2000" b="1" dirty="0">
              <a:solidFill>
                <a:srgbClr val="FFFF00"/>
              </a:solidFill>
              <a:cs typeface="B Titr" panose="00000700000000000000" pitchFamily="2" charset="-78"/>
            </a:endParaRPr>
          </a:p>
          <a:p>
            <a:pPr algn="ctr" rtl="1"/>
            <a:endParaRPr lang="fa-IR" altLang="fa-IR" sz="2000" b="1" dirty="0">
              <a:solidFill>
                <a:srgbClr val="FFFF00"/>
              </a:solidFill>
              <a:cs typeface="B Titr" panose="00000700000000000000" pitchFamily="2" charset="-78"/>
            </a:endParaRPr>
          </a:p>
          <a:p>
            <a:pPr algn="just" rtl="1"/>
            <a:r>
              <a:rPr lang="fa-IR" altLang="fa-IR" sz="1800" dirty="0">
                <a:solidFill>
                  <a:schemeClr val="tx1"/>
                </a:solidFill>
                <a:cs typeface="2  Yekan" panose="00000400000000000000" pitchFamily="2" charset="-78"/>
              </a:rPr>
              <a:t>از نظر بلاک و هرسن(۱۹۷۷) انفعال، جرات ورزی و پرخاشگری یک پیوستار را تشکیل می دهند. این پیوستار دارای دو قطب است که هر یک به صورت رفتار ناکارآمد  ظاهر می شوند. یکی از قطب ها نوعی کمبود و نقصان را بازنمایی می کند(کمرویی، انفعال) و قطب دیگر با اضافه شدن برخی ویژگی ها و صفات( عصبانیّت و تکانش گری) خود را نشان می دهد. جرأت ورزی در نقطه میانی این پیوستار واقع شده است(لیزاراج و همکاران،۲۰۰۳). به عبارتی ناتوانی در جرأت ورزی خود منجر به رفتارها و عکس العمل های متفاوت می شود، که به ساخت شخصیّت و تاریخچه یادگیری هر فرد بستگی دارد. ممکن است در یک فرد ناتوانی در جرات ورزی منجر به رفتارهای منفعلانه از قبیل کمرویی و گوشه گیری شود و در برخی دیگر منجر به پرخاشگری شود(بیابانگرد، ۱۳۷۴). جرات ورزی در واقع دفاع از حقوق یا متعلّقات و بیان امیال و عواطف به شیوه ای مناسب، صریح و مؤدّبانه و به دور از هر گونه ترس و اضطراب و بدون تنبیه و تحقیر دیگران است.</a:t>
            </a:r>
          </a:p>
          <a:p>
            <a:pPr algn="r" rtl="1"/>
            <a:endParaRPr lang="fa-IR" altLang="fa-IR" dirty="0"/>
          </a:p>
        </p:txBody>
      </p:sp>
      <p:sp>
        <p:nvSpPr>
          <p:cNvPr id="5" name="Left Arrow 4"/>
          <p:cNvSpPr/>
          <p:nvPr/>
        </p:nvSpPr>
        <p:spPr>
          <a:xfrm>
            <a:off x="2123728" y="1131590"/>
            <a:ext cx="169848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Left Arrow 5"/>
          <p:cNvSpPr/>
          <p:nvPr/>
        </p:nvSpPr>
        <p:spPr>
          <a:xfrm rot="10800000">
            <a:off x="5364088" y="1131590"/>
            <a:ext cx="1728192"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Rectangle 6"/>
          <p:cNvSpPr/>
          <p:nvPr/>
        </p:nvSpPr>
        <p:spPr>
          <a:xfrm>
            <a:off x="3779912" y="915566"/>
            <a:ext cx="158417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1800" dirty="0">
                <a:cs typeface="2  Yekan" panose="00000400000000000000" pitchFamily="2" charset="-78"/>
              </a:rPr>
              <a:t>جرأت ورزی</a:t>
            </a:r>
          </a:p>
        </p:txBody>
      </p:sp>
      <p:sp>
        <p:nvSpPr>
          <p:cNvPr id="8" name="Rectangle 7"/>
          <p:cNvSpPr/>
          <p:nvPr/>
        </p:nvSpPr>
        <p:spPr>
          <a:xfrm>
            <a:off x="7092280" y="915566"/>
            <a:ext cx="158417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1800" dirty="0">
                <a:cs typeface="2  Yekan" panose="00000400000000000000" pitchFamily="2" charset="-78"/>
              </a:rPr>
              <a:t>کمرویی و انفعال</a:t>
            </a:r>
          </a:p>
        </p:txBody>
      </p:sp>
      <p:sp>
        <p:nvSpPr>
          <p:cNvPr id="9" name="Rectangle 8"/>
          <p:cNvSpPr/>
          <p:nvPr/>
        </p:nvSpPr>
        <p:spPr>
          <a:xfrm>
            <a:off x="467544" y="915566"/>
            <a:ext cx="165618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dirty="0">
                <a:cs typeface="2  Yekan" panose="00000400000000000000" pitchFamily="2" charset="-78"/>
              </a:rPr>
              <a:t>عصبانیت و پرخاشگری</a:t>
            </a:r>
          </a:p>
        </p:txBody>
      </p:sp>
    </p:spTree>
    <p:extLst>
      <p:ext uri="{BB962C8B-B14F-4D97-AF65-F5344CB8AC3E}">
        <p14:creationId xmlns:p14="http://schemas.microsoft.com/office/powerpoint/2010/main" val="2491852780"/>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1131590"/>
            <a:ext cx="8136904" cy="2800767"/>
          </a:xfrm>
          <a:prstGeom prst="rect">
            <a:avLst/>
          </a:prstGeom>
        </p:spPr>
        <p:txBody>
          <a:bodyPr wrap="square">
            <a:spAutoFit/>
          </a:bodyPr>
          <a:lstStyle/>
          <a:p>
            <a:pPr algn="r" rtl="1"/>
            <a:br>
              <a:rPr lang="fa-IR" altLang="fa-IR" dirty="0">
                <a:solidFill>
                  <a:schemeClr val="bg1"/>
                </a:solidFill>
              </a:rPr>
            </a:br>
            <a:r>
              <a:rPr lang="fa-IR" altLang="fa-IR" sz="1800" dirty="0">
                <a:solidFill>
                  <a:schemeClr val="tx1"/>
                </a:solidFill>
                <a:cs typeface="2  Yekan" panose="00000400000000000000" pitchFamily="2" charset="-78"/>
              </a:rPr>
              <a:t>با توجه به ادبیات علمی، فنون کلیدی که به پرورش جرات ورزی کمک می کنند "مه آلود کردن"، "پافشاری"، و "پرس و جوی مثبت و منفی" نام دارند.</a:t>
            </a:r>
            <a:br>
              <a:rPr lang="fa-IR" altLang="fa-IR" sz="1800" dirty="0">
                <a:solidFill>
                  <a:schemeClr val="tx1"/>
                </a:solidFill>
                <a:cs typeface="2  Yekan" panose="00000400000000000000" pitchFamily="2" charset="-78"/>
              </a:rPr>
            </a:br>
            <a:r>
              <a:rPr lang="fa-IR" altLang="fa-IR" sz="1800" b="1" dirty="0">
                <a:solidFill>
                  <a:srgbClr val="FFFF00"/>
                </a:solidFill>
                <a:cs typeface="B Titr" panose="00000700000000000000" pitchFamily="2" charset="-78"/>
              </a:rPr>
              <a:t>مه آلود کردن </a:t>
            </a:r>
            <a:r>
              <a:rPr lang="en-US" altLang="fa-IR" sz="1800" b="1" dirty="0">
                <a:solidFill>
                  <a:srgbClr val="FFFF00"/>
                </a:solidFill>
                <a:cs typeface="B Titr" panose="00000700000000000000" pitchFamily="2" charset="-78"/>
              </a:rPr>
              <a:t>(Fogging)</a:t>
            </a:r>
            <a:br>
              <a:rPr lang="en-US"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درصورتی که دیگران به شیوه های بازی دادن یا پرخاشگرانه رفتار می کنند، مه آلود کردن یک فنِ سودمند است. به جای اینکه شما هم بحث کنید.  در مه آلود کردن هدفتان این است که یک پاسخ حداقلی و آرام بدهید، بطوری که از جملاتی استفاده کنید که دفاعی نیست ولی آشتی دهنده هستند و همزمان با خواسته های فرد مقابل نیز موافق نیستند. </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مه آلود کردن یعنی موافق بودن با هرگونه حقیقتی که می تواند در جملات باشد، حتی اگر انتقادی باشند. </a:t>
            </a:r>
            <a:endParaRPr lang="fa-IR" dirty="0"/>
          </a:p>
        </p:txBody>
      </p:sp>
      <p:sp>
        <p:nvSpPr>
          <p:cNvPr id="2" name="Rectangle 1"/>
          <p:cNvSpPr/>
          <p:nvPr/>
        </p:nvSpPr>
        <p:spPr>
          <a:xfrm>
            <a:off x="2699792" y="339502"/>
            <a:ext cx="3528391" cy="523220"/>
          </a:xfrm>
          <a:prstGeom prst="rect">
            <a:avLst/>
          </a:prstGeom>
        </p:spPr>
        <p:txBody>
          <a:bodyPr wrap="square">
            <a:spAutoFit/>
          </a:bodyPr>
          <a:lstStyle/>
          <a:p>
            <a:pPr algn="ctr" rtl="1"/>
            <a:r>
              <a:rPr lang="fa-IR" altLang="fa-IR" sz="2800" b="1" dirty="0">
                <a:solidFill>
                  <a:srgbClr val="FFFF00"/>
                </a:solidFill>
                <a:cs typeface="B Titr" panose="00000700000000000000" pitchFamily="2" charset="-78"/>
              </a:rPr>
              <a:t>فنون کلیِ جرات ورزی</a:t>
            </a:r>
            <a:endParaRPr lang="fa-IR" sz="2800" dirty="0">
              <a:solidFill>
                <a:srgbClr val="FFFF00"/>
              </a:solidFill>
              <a:cs typeface="B Titr" panose="00000700000000000000" pitchFamily="2" charset="-78"/>
            </a:endParaRPr>
          </a:p>
        </p:txBody>
      </p:sp>
    </p:spTree>
    <p:extLst>
      <p:ext uri="{BB962C8B-B14F-4D97-AF65-F5344CB8AC3E}">
        <p14:creationId xmlns:p14="http://schemas.microsoft.com/office/powerpoint/2010/main" val="2396941158"/>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161" y="-30737"/>
            <a:ext cx="9144000" cy="5135234"/>
          </a:xfrm>
          <a:prstGeom prst="rect">
            <a:avLst/>
          </a:prstGeom>
        </p:spPr>
      </p:pic>
      <p:sp>
        <p:nvSpPr>
          <p:cNvPr id="11268" name="Rectangle 2">
            <a:extLst>
              <a:ext uri="{FF2B5EF4-FFF2-40B4-BE49-F238E27FC236}">
                <a16:creationId xmlns:a16="http://schemas.microsoft.com/office/drawing/2014/main" id="{84D72CA6-B422-417B-8E88-8DFE472DFD24}"/>
              </a:ext>
            </a:extLst>
          </p:cNvPr>
          <p:cNvSpPr>
            <a:spLocks noChangeArrowheads="1"/>
          </p:cNvSpPr>
          <p:nvPr/>
        </p:nvSpPr>
        <p:spPr bwMode="auto">
          <a:xfrm>
            <a:off x="4887810" y="317114"/>
            <a:ext cx="745717"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457200" indent="9525">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rtl="1" eaLnBrk="1" hangingPunct="1">
              <a:buClr>
                <a:srgbClr val="434343"/>
              </a:buClr>
              <a:buSzPts val="1600"/>
            </a:pPr>
            <a:endParaRPr lang="fa-IR" altLang="fa-IR" sz="3600" b="1" dirty="0">
              <a:solidFill>
                <a:schemeClr val="tx1"/>
              </a:solidFill>
              <a:cs typeface="B Titr" pitchFamily="2" charset="0"/>
            </a:endParaRPr>
          </a:p>
          <a:p>
            <a:pPr algn="ctr" rtl="1" eaLnBrk="1" hangingPunct="1">
              <a:buClr>
                <a:srgbClr val="434343"/>
              </a:buClr>
              <a:buSzPts val="1600"/>
            </a:pPr>
            <a:endParaRPr lang="fa-IR" altLang="fa-IR" sz="3600" b="1" dirty="0">
              <a:solidFill>
                <a:schemeClr val="tx1"/>
              </a:solidFill>
              <a:cs typeface="B Titr" pitchFamily="2" charset="0"/>
            </a:endParaRPr>
          </a:p>
          <a:p>
            <a:pPr algn="ctr" rtl="1" eaLnBrk="1" hangingPunct="1">
              <a:buClr>
                <a:srgbClr val="434343"/>
              </a:buClr>
              <a:buSzPts val="1600"/>
            </a:pPr>
            <a:r>
              <a:rPr lang="fa-IR" altLang="fa-IR" sz="3600" b="1" dirty="0">
                <a:solidFill>
                  <a:schemeClr val="tx1"/>
                </a:solidFill>
                <a:cs typeface="B Titr" pitchFamily="2" charset="0"/>
              </a:rPr>
              <a:t> </a:t>
            </a:r>
            <a:endParaRPr lang="fa-IR" altLang="fa-IR" sz="3600" b="1" dirty="0">
              <a:solidFill>
                <a:schemeClr val="tx1"/>
              </a:solidFill>
              <a:ea typeface="Quicksand Light"/>
              <a:cs typeface="B Titr" pitchFamily="2" charset="0"/>
              <a:sym typeface="Quicksand Light"/>
            </a:endParaRPr>
          </a:p>
        </p:txBody>
      </p:sp>
      <p:sp>
        <p:nvSpPr>
          <p:cNvPr id="23" name="Rectangle 5"/>
          <p:cNvSpPr>
            <a:spLocks noChangeArrowheads="1"/>
          </p:cNvSpPr>
          <p:nvPr/>
        </p:nvSpPr>
        <p:spPr bwMode="auto">
          <a:xfrm>
            <a:off x="971600" y="627534"/>
            <a:ext cx="7416800" cy="378565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r" rtl="1"/>
            <a:r>
              <a:rPr lang="fa-IR" altLang="en-US" sz="2000" dirty="0">
                <a:solidFill>
                  <a:schemeClr val="tx1"/>
                </a:solidFill>
                <a:latin typeface="+mj-lt"/>
                <a:ea typeface="+mj-ea"/>
                <a:cs typeface="B Titr" panose="00000700000000000000" pitchFamily="2" charset="-78"/>
              </a:rPr>
              <a:t>جرأت ورزی در قرآن</a:t>
            </a:r>
          </a:p>
          <a:p>
            <a:pPr algn="r" rtl="1"/>
            <a:r>
              <a:rPr lang="fa-IR" altLang="en-US" sz="2000" dirty="0">
                <a:solidFill>
                  <a:schemeClr val="tx1"/>
                </a:solidFill>
                <a:latin typeface="+mj-lt"/>
                <a:ea typeface="+mj-ea"/>
                <a:cs typeface="B Titr" panose="00000700000000000000" pitchFamily="2" charset="-78"/>
              </a:rPr>
              <a:t>جرأت ورزی در اسلام</a:t>
            </a:r>
          </a:p>
          <a:p>
            <a:pPr algn="r" rtl="1"/>
            <a:r>
              <a:rPr lang="fa-IR" altLang="en-US" sz="2000" dirty="0">
                <a:solidFill>
                  <a:schemeClr val="tx1"/>
                </a:solidFill>
                <a:latin typeface="+mj-lt"/>
                <a:ea typeface="+mj-ea"/>
                <a:cs typeface="B Titr" panose="00000700000000000000" pitchFamily="2" charset="-78"/>
              </a:rPr>
              <a:t>معني و مفهوم جرأت ورزی</a:t>
            </a:r>
            <a:r>
              <a:rPr lang="en-US" altLang="en-US" sz="2000" dirty="0">
                <a:solidFill>
                  <a:schemeClr val="tx1"/>
                </a:solidFill>
                <a:latin typeface="+mj-lt"/>
                <a:ea typeface="+mj-ea"/>
                <a:cs typeface="B Titr" panose="00000700000000000000" pitchFamily="2" charset="-78"/>
              </a:rPr>
              <a:t> </a:t>
            </a:r>
          </a:p>
          <a:p>
            <a:pPr algn="r" rtl="1"/>
            <a:r>
              <a:rPr lang="fa-IR" altLang="en-US" sz="2000" dirty="0">
                <a:solidFill>
                  <a:schemeClr val="tx1"/>
                </a:solidFill>
                <a:latin typeface="+mj-lt"/>
                <a:ea typeface="+mj-ea"/>
                <a:cs typeface="B Titr" panose="00000700000000000000" pitchFamily="2" charset="-78"/>
              </a:rPr>
              <a:t>اركان  و اجزاء جرأت ورزی</a:t>
            </a:r>
            <a:endParaRPr lang="en-US" altLang="en-US" sz="2000" dirty="0">
              <a:solidFill>
                <a:schemeClr val="tx1"/>
              </a:solidFill>
              <a:latin typeface="+mj-lt"/>
              <a:ea typeface="+mj-ea"/>
              <a:cs typeface="B Titr" panose="00000700000000000000" pitchFamily="2" charset="-78"/>
            </a:endParaRPr>
          </a:p>
          <a:p>
            <a:pPr algn="r" rtl="1"/>
            <a:r>
              <a:rPr lang="fa-IR" altLang="en-US" sz="2000" dirty="0">
                <a:solidFill>
                  <a:schemeClr val="tx1"/>
                </a:solidFill>
                <a:latin typeface="+mj-lt"/>
                <a:ea typeface="+mj-ea"/>
                <a:cs typeface="B Titr" panose="00000700000000000000" pitchFamily="2" charset="-78"/>
              </a:rPr>
              <a:t>انواع جرأت ورزی و سبك­ها پاسخدهي </a:t>
            </a:r>
            <a:endParaRPr lang="en-US" altLang="en-US" sz="2000" dirty="0">
              <a:solidFill>
                <a:schemeClr val="tx1"/>
              </a:solidFill>
              <a:latin typeface="+mj-lt"/>
              <a:ea typeface="+mj-ea"/>
              <a:cs typeface="B Titr" panose="00000700000000000000" pitchFamily="2" charset="-78"/>
            </a:endParaRPr>
          </a:p>
          <a:p>
            <a:pPr algn="r" rtl="1"/>
            <a:r>
              <a:rPr lang="fa-IR" altLang="en-US" sz="2000" dirty="0">
                <a:solidFill>
                  <a:schemeClr val="tx1"/>
                </a:solidFill>
                <a:latin typeface="+mj-lt"/>
                <a:ea typeface="+mj-ea"/>
                <a:cs typeface="B Titr" panose="00000700000000000000" pitchFamily="2" charset="-78"/>
              </a:rPr>
              <a:t>ويژگي­هاي جرأت ورزي</a:t>
            </a:r>
            <a:endParaRPr lang="en-US" altLang="en-US" sz="2000" dirty="0">
              <a:solidFill>
                <a:schemeClr val="tx1"/>
              </a:solidFill>
              <a:latin typeface="+mj-lt"/>
              <a:ea typeface="+mj-ea"/>
              <a:cs typeface="B Titr" panose="00000700000000000000" pitchFamily="2" charset="-78"/>
            </a:endParaRPr>
          </a:p>
          <a:p>
            <a:pPr algn="r" rtl="1"/>
            <a:r>
              <a:rPr lang="fa-IR" altLang="en-US" sz="2000" dirty="0">
                <a:solidFill>
                  <a:schemeClr val="tx1"/>
                </a:solidFill>
                <a:latin typeface="+mj-lt"/>
                <a:ea typeface="+mj-ea"/>
                <a:cs typeface="B Titr" panose="00000700000000000000" pitchFamily="2" charset="-78"/>
              </a:rPr>
              <a:t>خرده مهارت­هاي جرأت ورزی</a:t>
            </a:r>
            <a:endParaRPr lang="en-US" altLang="en-US" sz="2000" dirty="0">
              <a:solidFill>
                <a:schemeClr val="tx1"/>
              </a:solidFill>
              <a:latin typeface="+mj-lt"/>
              <a:ea typeface="+mj-ea"/>
              <a:cs typeface="B Titr" panose="00000700000000000000" pitchFamily="2" charset="-78"/>
            </a:endParaRPr>
          </a:p>
          <a:p>
            <a:pPr algn="r" rtl="1"/>
            <a:r>
              <a:rPr lang="fa-IR" altLang="en-US" sz="2000" dirty="0">
                <a:solidFill>
                  <a:schemeClr val="tx1"/>
                </a:solidFill>
                <a:latin typeface="+mj-lt"/>
                <a:ea typeface="+mj-ea"/>
                <a:cs typeface="B Titr" panose="00000700000000000000" pitchFamily="2" charset="-78"/>
              </a:rPr>
              <a:t>فنون و تكنيك­هاي جرأت ورزي</a:t>
            </a:r>
            <a:endParaRPr lang="en-US" altLang="en-US" sz="2000" dirty="0">
              <a:solidFill>
                <a:schemeClr val="tx1"/>
              </a:solidFill>
              <a:latin typeface="+mj-lt"/>
              <a:ea typeface="+mj-ea"/>
              <a:cs typeface="B Titr" panose="00000700000000000000" pitchFamily="2" charset="-78"/>
            </a:endParaRPr>
          </a:p>
          <a:p>
            <a:pPr algn="r" rtl="1"/>
            <a:r>
              <a:rPr lang="fa-IR" altLang="en-US" sz="2000" dirty="0">
                <a:solidFill>
                  <a:schemeClr val="tx1"/>
                </a:solidFill>
                <a:latin typeface="+mj-lt"/>
                <a:ea typeface="+mj-ea"/>
                <a:cs typeface="B Titr" panose="00000700000000000000" pitchFamily="2" charset="-78"/>
              </a:rPr>
              <a:t>جرأت ورزي در موقعيت­هاي مختلف</a:t>
            </a:r>
          </a:p>
          <a:p>
            <a:pPr algn="r" rtl="1"/>
            <a:r>
              <a:rPr lang="fa-IR" altLang="en-US" sz="2000" dirty="0">
                <a:solidFill>
                  <a:schemeClr val="tx1"/>
                </a:solidFill>
                <a:latin typeface="+mj-lt"/>
                <a:ea typeface="+mj-ea"/>
                <a:cs typeface="B Titr" panose="00000700000000000000" pitchFamily="2" charset="-78"/>
              </a:rPr>
              <a:t>عوامل مؤثر بر جرأت ورزي</a:t>
            </a:r>
          </a:p>
          <a:p>
            <a:pPr algn="r" rtl="1"/>
            <a:r>
              <a:rPr lang="fa-IR" altLang="en-US" sz="2000" dirty="0">
                <a:solidFill>
                  <a:schemeClr val="tx1"/>
                </a:solidFill>
                <a:latin typeface="+mj-lt"/>
                <a:ea typeface="+mj-ea"/>
                <a:cs typeface="B Titr" panose="00000700000000000000" pitchFamily="2" charset="-78"/>
              </a:rPr>
              <a:t>موانع جرات ورزی </a:t>
            </a:r>
          </a:p>
          <a:p>
            <a:pPr algn="r" rtl="1"/>
            <a:r>
              <a:rPr lang="fa-IR" altLang="en-US" sz="2000" dirty="0">
                <a:solidFill>
                  <a:schemeClr val="tx1"/>
                </a:solidFill>
                <a:latin typeface="+mj-lt"/>
                <a:ea typeface="+mj-ea"/>
                <a:cs typeface="B Titr" panose="00000700000000000000" pitchFamily="2" charset="-78"/>
              </a:rPr>
              <a:t>مدل 4مرحله ای جرات ورزی</a:t>
            </a:r>
            <a:endParaRPr lang="en-US" altLang="en-US" sz="2000" dirty="0">
              <a:solidFill>
                <a:schemeClr val="tx1"/>
              </a:solidFill>
              <a:latin typeface="+mj-lt"/>
              <a:ea typeface="+mj-ea"/>
              <a:cs typeface="B Titr" panose="00000700000000000000" pitchFamily="2" charset="-78"/>
            </a:endParaRP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694313"/>
            <a:ext cx="8280920" cy="3631763"/>
          </a:xfrm>
          <a:prstGeom prst="rect">
            <a:avLst/>
          </a:prstGeom>
        </p:spPr>
        <p:txBody>
          <a:bodyPr wrap="square">
            <a:spAutoFit/>
          </a:bodyPr>
          <a:lstStyle/>
          <a:p>
            <a:pPr algn="r" rtl="1"/>
            <a:r>
              <a:rPr lang="fa-IR" altLang="fa-IR" sz="1600" dirty="0">
                <a:solidFill>
                  <a:schemeClr val="tx1"/>
                </a:solidFill>
                <a:cs typeface="2  Yekan" panose="00000400000000000000" pitchFamily="2" charset="-78"/>
              </a:rPr>
              <a:t>وقتی به شیوه های منتظره پاسخ ندهید، یعنی به شیوه های دفاعی یا جدلی پاسخ ندهید، شخص مقابل از مقابله و بحث منصرف می شود چرا که به تاثیر مطلوب خود دست نیافته است. وقتی فضای مکالمه شدت و تنش خود را از دست داد، می تواند بطور معقول تری بحث کرد.</a:t>
            </a:r>
          </a:p>
          <a:p>
            <a:pPr algn="r" rtl="1"/>
            <a:br>
              <a:rPr lang="fa-IR" altLang="fa-IR" sz="1600" dirty="0">
                <a:solidFill>
                  <a:schemeClr val="tx1"/>
                </a:solidFill>
                <a:cs typeface="2  Yekan" panose="00000400000000000000" pitchFamily="2" charset="-78"/>
              </a:rPr>
            </a:br>
            <a:r>
              <a:rPr lang="fa-IR" altLang="fa-IR" sz="1600" dirty="0">
                <a:solidFill>
                  <a:schemeClr val="tx1"/>
                </a:solidFill>
                <a:cs typeface="2  Yekan" panose="00000400000000000000" pitchFamily="2" charset="-78"/>
              </a:rPr>
              <a:t>به این دلیل به این فن مه آلود کردن می گوییم که فرد مثل یک "دیواری از مه" رفتار می کند که جدل ها به درون آن پرت می شوند اما باز نمی گردند.</a:t>
            </a:r>
            <a:br>
              <a:rPr lang="fa-IR" altLang="fa-IR" sz="1600" dirty="0">
                <a:solidFill>
                  <a:schemeClr val="bg1"/>
                </a:solidFill>
              </a:rPr>
            </a:br>
            <a:r>
              <a:rPr lang="fa-IR" altLang="fa-IR" sz="1800" dirty="0">
                <a:solidFill>
                  <a:srgbClr val="FFFF00"/>
                </a:solidFill>
                <a:cs typeface="B Titr" panose="00000700000000000000" pitchFamily="2" charset="-78"/>
              </a:rPr>
              <a:t>یک مثال</a:t>
            </a:r>
            <a:br>
              <a:rPr lang="fa-IR" altLang="fa-IR" sz="1600" dirty="0">
                <a:solidFill>
                  <a:schemeClr val="tx1"/>
                </a:solidFill>
                <a:cs typeface="2  Yekan" panose="00000400000000000000" pitchFamily="2" charset="-78"/>
              </a:rPr>
            </a:br>
            <a:r>
              <a:rPr lang="fa-IR" altLang="fa-IR" sz="1600" dirty="0">
                <a:solidFill>
                  <a:schemeClr val="tx1"/>
                </a:solidFill>
                <a:cs typeface="2  Yekan" panose="00000400000000000000" pitchFamily="2" charset="-78"/>
              </a:rPr>
              <a:t>"به نظرت الان ساعت چند است؟ تقریبا نیم ساعت دیر رسیدی، خسته شدم از بس که همیشه مرا ناامید می کنی."</a:t>
            </a:r>
            <a:br>
              <a:rPr lang="fa-IR" altLang="fa-IR" sz="1600" dirty="0">
                <a:solidFill>
                  <a:schemeClr val="tx1"/>
                </a:solidFill>
                <a:cs typeface="2  Yekan" panose="00000400000000000000" pitchFamily="2" charset="-78"/>
              </a:rPr>
            </a:br>
            <a:r>
              <a:rPr lang="fa-IR" altLang="fa-IR" sz="1800" dirty="0">
                <a:solidFill>
                  <a:srgbClr val="FFFF00"/>
                </a:solidFill>
                <a:cs typeface="B Titr" panose="00000700000000000000" pitchFamily="2" charset="-78"/>
              </a:rPr>
              <a:t>پاسخ مه آلود:</a:t>
            </a:r>
            <a:br>
              <a:rPr lang="fa-IR" altLang="fa-IR" sz="1600" dirty="0">
                <a:solidFill>
                  <a:schemeClr val="tx1"/>
                </a:solidFill>
                <a:cs typeface="2  Yekan" panose="00000400000000000000" pitchFamily="2" charset="-78"/>
              </a:rPr>
            </a:br>
            <a:r>
              <a:rPr lang="fa-IR" altLang="fa-IR" sz="1600" dirty="0">
                <a:solidFill>
                  <a:schemeClr val="tx1"/>
                </a:solidFill>
                <a:cs typeface="2  Yekan" panose="00000400000000000000" pitchFamily="2" charset="-78"/>
              </a:rPr>
              <a:t>"درسته، من دیرتر از آنچه انتظار داشتم رسیدم و می بینم که این کار من تو را ناراحت کرده است." "ناراحت؟ معلومه ناراحتم، خیلی منتظرت شدم. واقعا باید بیشتر به بقیه فکر کنی."</a:t>
            </a:r>
            <a:br>
              <a:rPr lang="fa-IR" altLang="fa-IR" sz="1600" dirty="0">
                <a:solidFill>
                  <a:schemeClr val="tx1"/>
                </a:solidFill>
                <a:cs typeface="2  Yekan" panose="00000400000000000000" pitchFamily="2" charset="-78"/>
              </a:rPr>
            </a:br>
            <a:r>
              <a:rPr lang="fa-IR" altLang="fa-IR" sz="1800" dirty="0">
                <a:solidFill>
                  <a:srgbClr val="FFFF00"/>
                </a:solidFill>
                <a:cs typeface="B Titr" panose="00000700000000000000" pitchFamily="2" charset="-78"/>
              </a:rPr>
              <a:t>پاسخ مه آلود:</a:t>
            </a:r>
            <a:br>
              <a:rPr lang="fa-IR" altLang="fa-IR" sz="1600" dirty="0">
                <a:solidFill>
                  <a:schemeClr val="tx1"/>
                </a:solidFill>
                <a:cs typeface="2  Yekan" panose="00000400000000000000" pitchFamily="2" charset="-78"/>
              </a:rPr>
            </a:br>
            <a:r>
              <a:rPr lang="fa-IR" altLang="fa-IR" sz="1600" dirty="0">
                <a:solidFill>
                  <a:schemeClr val="tx1"/>
                </a:solidFill>
                <a:cs typeface="2  Yekan" panose="00000400000000000000" pitchFamily="2" charset="-78"/>
              </a:rPr>
              <a:t>"درسته، نگران بودم که نیم ساعت منتظرت بگذارم." "خب چرا دیر آمدی؟"</a:t>
            </a:r>
            <a:endParaRPr lang="fa-IR" sz="1600" dirty="0">
              <a:solidFill>
                <a:schemeClr val="tx1"/>
              </a:solidFill>
              <a:cs typeface="2  Yekan" panose="00000400000000000000" pitchFamily="2" charset="-78"/>
            </a:endParaRPr>
          </a:p>
        </p:txBody>
      </p:sp>
    </p:spTree>
    <p:extLst>
      <p:ext uri="{BB962C8B-B14F-4D97-AF65-F5344CB8AC3E}">
        <p14:creationId xmlns:p14="http://schemas.microsoft.com/office/powerpoint/2010/main" val="3483952903"/>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627534"/>
            <a:ext cx="8460432" cy="2800767"/>
          </a:xfrm>
          <a:prstGeom prst="rect">
            <a:avLst/>
          </a:prstGeom>
        </p:spPr>
        <p:txBody>
          <a:bodyPr wrap="square">
            <a:spAutoFit/>
          </a:bodyPr>
          <a:lstStyle/>
          <a:p>
            <a:pPr algn="r" rtl="1"/>
            <a:r>
              <a:rPr lang="fa-IR" altLang="fa-IR" sz="1800" b="1" dirty="0">
                <a:solidFill>
                  <a:srgbClr val="FFFF00"/>
                </a:solidFill>
                <a:cs typeface="B Titr" panose="00000700000000000000" pitchFamily="2" charset="-78"/>
              </a:rPr>
              <a:t>روش پافشاری (</a:t>
            </a:r>
            <a:r>
              <a:rPr lang="en-US" altLang="fa-IR" sz="1800" b="1" dirty="0">
                <a:solidFill>
                  <a:srgbClr val="FFFF00"/>
                </a:solidFill>
                <a:cs typeface="B Titr" panose="00000700000000000000" pitchFamily="2" charset="-78"/>
              </a:rPr>
              <a:t>(Stuck Record) </a:t>
            </a:r>
            <a:br>
              <a:rPr lang="fa-IR" altLang="fa-IR" b="1" dirty="0">
                <a:solidFill>
                  <a:schemeClr val="bg1"/>
                </a:solidFill>
              </a:rPr>
            </a:br>
            <a:endParaRPr lang="fa-IR" altLang="fa-IR" b="1" dirty="0">
              <a:solidFill>
                <a:schemeClr val="bg1"/>
              </a:solidFill>
            </a:endParaRPr>
          </a:p>
          <a:p>
            <a:pPr algn="r" rtl="1"/>
            <a:r>
              <a:rPr lang="fa-IR" altLang="fa-IR" sz="1800" dirty="0">
                <a:solidFill>
                  <a:schemeClr val="tx1"/>
                </a:solidFill>
                <a:cs typeface="2  Yekan" panose="00000400000000000000" pitchFamily="2" charset="-78"/>
              </a:rPr>
              <a:t>این روش یعنی چیزی که می خواهید را بارها و بارها تکرار کنید، بدون اینکه لحن صدای خود را بالا ببرید، عصبانی شوید، ناراحت شوید، یا با مسائل جانبی درگیر شوید.</a:t>
            </a:r>
            <a:br>
              <a:rPr lang="fa-IR" altLang="fa-IR" sz="1800" dirty="0">
                <a:solidFill>
                  <a:schemeClr val="tx1"/>
                </a:solidFill>
                <a:cs typeface="2  Yekan" panose="00000400000000000000" pitchFamily="2" charset="-78"/>
              </a:rPr>
            </a:br>
            <a:r>
              <a:rPr lang="fa-IR" altLang="fa-IR" sz="1800" b="1" dirty="0">
                <a:solidFill>
                  <a:srgbClr val="FFFF00"/>
                </a:solidFill>
                <a:cs typeface="B Titr" panose="00000700000000000000" pitchFamily="2" charset="-78"/>
              </a:rPr>
              <a:t>مثال</a:t>
            </a:r>
            <a:br>
              <a:rPr lang="fa-IR" altLang="fa-IR" dirty="0">
                <a:solidFill>
                  <a:schemeClr val="bg1"/>
                </a:solidFill>
              </a:rPr>
            </a:br>
            <a:r>
              <a:rPr lang="fa-IR" altLang="fa-IR" sz="1800" dirty="0">
                <a:solidFill>
                  <a:schemeClr val="tx1"/>
                </a:solidFill>
                <a:cs typeface="2  Yekan" panose="00000400000000000000" pitchFamily="2" charset="-78"/>
              </a:rPr>
              <a:t>تصور کنید که جنسی که معیوب است را به یک فروشگاه پس فرستاده اید. مکالمه می تواند اینگونه پیش برود: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"من هفته پیش این کفش ها را خریدم و پاشنه هایش کنده شده اند. لطفا پول مرا پس بدهید."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"به نظر می رسد خیلی فرسوده شده اند و این کفش ها برای استفاده های معمول و روزمره ساخته نشده اند."</a:t>
            </a:r>
            <a:endParaRPr lang="fa-IR" sz="1800" dirty="0">
              <a:solidFill>
                <a:schemeClr val="tx1"/>
              </a:solidFill>
              <a:cs typeface="2  Yekan" panose="00000400000000000000" pitchFamily="2" charset="-78"/>
            </a:endParaRPr>
          </a:p>
        </p:txBody>
      </p:sp>
    </p:spTree>
    <p:extLst>
      <p:ext uri="{BB962C8B-B14F-4D97-AF65-F5344CB8AC3E}">
        <p14:creationId xmlns:p14="http://schemas.microsoft.com/office/powerpoint/2010/main" val="2754461416"/>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627534"/>
            <a:ext cx="8352928" cy="3908762"/>
          </a:xfrm>
          <a:prstGeom prst="rect">
            <a:avLst/>
          </a:prstGeom>
        </p:spPr>
        <p:txBody>
          <a:bodyPr wrap="square">
            <a:spAutoFit/>
          </a:bodyPr>
          <a:lstStyle/>
          <a:p>
            <a:pPr algn="r" rtl="1"/>
            <a:r>
              <a:rPr lang="fa-IR" altLang="fa-IR" sz="1800" b="1" dirty="0">
                <a:solidFill>
                  <a:srgbClr val="FFFF00"/>
                </a:solidFill>
                <a:cs typeface="B Titr" panose="00000700000000000000" pitchFamily="2" charset="-78"/>
              </a:rPr>
              <a:t>پاسخ با تکنیک پافشاری</a:t>
            </a:r>
          </a:p>
          <a:p>
            <a:pPr algn="r" rtl="1"/>
            <a:endParaRPr lang="fa-IR" altLang="fa-IR" sz="1800" b="1" dirty="0">
              <a:solidFill>
                <a:srgbClr val="FFFF00"/>
              </a:solidFill>
              <a:cs typeface="B Titr" panose="00000700000000000000" pitchFamily="2" charset="-78"/>
            </a:endParaRPr>
          </a:p>
          <a:p>
            <a:pPr algn="r" rtl="1"/>
            <a:br>
              <a:rPr lang="fa-IR" altLang="fa-IR" dirty="0">
                <a:solidFill>
                  <a:schemeClr val="bg1"/>
                </a:solidFill>
              </a:rPr>
            </a:br>
            <a:r>
              <a:rPr lang="fa-IR" altLang="fa-IR" sz="1800" dirty="0">
                <a:solidFill>
                  <a:schemeClr val="tx1"/>
                </a:solidFill>
                <a:cs typeface="2  Yekan" panose="00000400000000000000" pitchFamily="2" charset="-78"/>
              </a:rPr>
              <a:t>"من فقط یک هفته آنها را داشته ام و معیوب هستند. لطفا هزینه ام را برگردانید."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"نمی توانید انتظار داشته باشید که من بعد از خراب کردن کفش ها پول شما را پس بدهم."</a:t>
            </a:r>
            <a:br>
              <a:rPr lang="fa-IR" altLang="fa-IR" sz="1800" dirty="0">
                <a:solidFill>
                  <a:schemeClr val="tx1"/>
                </a:solidFill>
                <a:cs typeface="2  Yekan" panose="00000400000000000000" pitchFamily="2" charset="-78"/>
              </a:rPr>
            </a:br>
            <a:r>
              <a:rPr lang="fa-IR" altLang="fa-IR" sz="1800" b="1" dirty="0">
                <a:solidFill>
                  <a:srgbClr val="FFFF00"/>
                </a:solidFill>
                <a:cs typeface="B Titr" panose="00000700000000000000" pitchFamily="2" charset="-78"/>
              </a:rPr>
              <a:t>پاسخ </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"فقط بعد از یک هفته پاشنه هایش در رفتند و من درخواست دارم پولم را پس بدهید."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و همینطور مکالمه پیش می رود. . . .</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تکرار مداوم درخواست این اطمینان را می دهد که بحث به انحراف کشیده نمی شود و به بحثی نامربوط تبدیل نمی شود. کلید این روش این است که آرام بمانید، درمورد چیزی که می خواهید خیلی روشن باشید، سر اصل مطلب بمانید و تسلیم نشوید.</a:t>
            </a:r>
          </a:p>
          <a:p>
            <a:pPr algn="r" rtl="1"/>
            <a:endParaRPr lang="fa-IR" altLang="fa-IR" sz="1800" dirty="0">
              <a:solidFill>
                <a:schemeClr val="tx1"/>
              </a:solidFill>
              <a:cs typeface="2  Yekan" panose="00000400000000000000" pitchFamily="2" charset="-78"/>
            </a:endParaRPr>
          </a:p>
          <a:p>
            <a:pPr algn="r" rtl="1"/>
            <a:br>
              <a:rPr lang="fa-IR" altLang="fa-IR" sz="1800" dirty="0">
                <a:solidFill>
                  <a:srgbClr val="FFFF00"/>
                </a:solidFill>
                <a:cs typeface="2  Yekan" panose="00000400000000000000" pitchFamily="2" charset="-78"/>
              </a:rPr>
            </a:br>
            <a:r>
              <a:rPr lang="fa-IR" altLang="fa-IR" sz="1800" dirty="0">
                <a:solidFill>
                  <a:srgbClr val="FFFF00"/>
                </a:solidFill>
                <a:cs typeface="2  Yekan" panose="00000400000000000000" pitchFamily="2" charset="-78"/>
              </a:rPr>
              <a:t>تنها درصورتی مصالحه را بپذیرید که نتیجه شما را خوشحال کرده باشد</a:t>
            </a:r>
            <a:r>
              <a:rPr lang="fa-IR" altLang="fa-IR" dirty="0">
                <a:solidFill>
                  <a:srgbClr val="FFFF00"/>
                </a:solidFill>
              </a:rPr>
              <a:t>.</a:t>
            </a:r>
            <a:endParaRPr lang="fa-IR" dirty="0">
              <a:solidFill>
                <a:srgbClr val="FFFF00"/>
              </a:solidFill>
            </a:endParaRPr>
          </a:p>
        </p:txBody>
      </p:sp>
    </p:spTree>
    <p:extLst>
      <p:ext uri="{BB962C8B-B14F-4D97-AF65-F5344CB8AC3E}">
        <p14:creationId xmlns:p14="http://schemas.microsoft.com/office/powerpoint/2010/main" val="1442122808"/>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339502"/>
            <a:ext cx="7632848" cy="4524315"/>
          </a:xfrm>
          <a:prstGeom prst="rect">
            <a:avLst/>
          </a:prstGeom>
        </p:spPr>
        <p:txBody>
          <a:bodyPr wrap="square">
            <a:spAutoFit/>
          </a:bodyPr>
          <a:lstStyle/>
          <a:p>
            <a:pPr algn="r" rtl="1"/>
            <a:r>
              <a:rPr lang="fa-IR" altLang="fa-IR" sz="1800" b="1" dirty="0">
                <a:solidFill>
                  <a:srgbClr val="FFFF00"/>
                </a:solidFill>
                <a:cs typeface="B Titr" panose="00000700000000000000" pitchFamily="2" charset="-78"/>
              </a:rPr>
              <a:t>پرس و جوی مثبت</a:t>
            </a:r>
            <a:br>
              <a:rPr lang="fa-IR" altLang="fa-IR" dirty="0">
                <a:solidFill>
                  <a:schemeClr val="bg1"/>
                </a:solidFill>
              </a:rPr>
            </a:br>
            <a:r>
              <a:rPr lang="fa-IR" altLang="fa-IR" sz="1800" dirty="0">
                <a:solidFill>
                  <a:schemeClr val="tx1"/>
                </a:solidFill>
                <a:cs typeface="2  Yekan" panose="00000400000000000000" pitchFamily="2" charset="-78"/>
              </a:rPr>
              <a:t>پرس و جوی مثبت یک فن ساده برای برخورد با نظرات مثبت دیگران مانند تحسین و ستایش است</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افراد اغلب در پاسخ دادن به تحسین ها و ستایش دیگران به مشکل بر می خورند، بویژه آنهایی که عزت نفس پایین دارند و احساس بی کفایتی می کنند یا اینکه وقتی نظرات مثبت دیگران توجیه شده نیستند. مهم است که هر وقت مناسب باشد به دیگران بازخورد مثبت بدهید، اما ارائه واکنشی مناسب درحین دریافتِ بازخورد مثبت نیز ضروری است.</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برای اینکه جزئیات بیشتری درمورد تحسین یا ستایش دیگران بفهمیم و با آن موافق شویم، از فن پرس و جوی مثبت استفاده می شود.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 </a:t>
            </a:r>
            <a:r>
              <a:rPr lang="fa-IR" altLang="fa-IR" sz="1800" b="1" dirty="0">
                <a:solidFill>
                  <a:srgbClr val="FFFF00"/>
                </a:solidFill>
                <a:cs typeface="B Titr" panose="00000700000000000000" pitchFamily="2" charset="-78"/>
              </a:rPr>
              <a:t>مثال</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فرستنده:</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"غذای امشب خیلی عالی و خوشمزه بود!"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دریافت کننده:</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"ممنونم. بله خوب بود. دقیقا از کدام بخش غذا خوشتان آمد؟"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این نوع پاسخ با پاسخ منفعلانه که در زیر یک نمونه می آید تفاوت دارد: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"کار سختی نبود" یا "یک دستور پخت معمولی داشت</a:t>
            </a:r>
            <a:r>
              <a:rPr lang="fa-IR" altLang="fa-IR" dirty="0">
                <a:solidFill>
                  <a:schemeClr val="tx1"/>
                </a:solidFill>
              </a:rPr>
              <a:t>"</a:t>
            </a:r>
            <a:endParaRPr lang="fa-IR" dirty="0">
              <a:solidFill>
                <a:schemeClr val="tx1"/>
              </a:solidFill>
            </a:endParaRPr>
          </a:p>
        </p:txBody>
      </p:sp>
    </p:spTree>
    <p:extLst>
      <p:ext uri="{BB962C8B-B14F-4D97-AF65-F5344CB8AC3E}">
        <p14:creationId xmlns:p14="http://schemas.microsoft.com/office/powerpoint/2010/main" val="2577499481"/>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611560" y="339503"/>
            <a:ext cx="8064896"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just" rtl="1"/>
            <a:r>
              <a:rPr lang="fa-IR" altLang="fa-IR" sz="1800" b="1" dirty="0">
                <a:solidFill>
                  <a:srgbClr val="FFFF00"/>
                </a:solidFill>
                <a:cs typeface="B Titr" panose="00000700000000000000" pitchFamily="2" charset="-78"/>
              </a:rPr>
              <a:t>پرس و جوی منفی</a:t>
            </a:r>
            <a:endParaRPr lang="fa-IR" altLang="fa-IR" sz="1800" dirty="0">
              <a:solidFill>
                <a:srgbClr val="FFFF00"/>
              </a:solidFill>
              <a:cs typeface="B Titr" panose="00000700000000000000" pitchFamily="2" charset="-78"/>
            </a:endParaRPr>
          </a:p>
          <a:p>
            <a:pPr algn="just" rtl="1"/>
            <a:r>
              <a:rPr lang="fa-IR" altLang="fa-IR" sz="1800" b="1" dirty="0">
                <a:solidFill>
                  <a:schemeClr val="tx1"/>
                </a:solidFill>
                <a:cs typeface="2  Yekan" panose="00000400000000000000" pitchFamily="2" charset="-78"/>
              </a:rPr>
              <a:t>نقطه مقابل پرس و جوی مثبتف پرس و جوی منفی است. پرس و جوی منفی راهی برای پاسخ دادن به جملات منفی مانند انتقادات است.</a:t>
            </a:r>
            <a:endParaRPr lang="fa-IR" altLang="fa-IR" sz="1800" dirty="0">
              <a:solidFill>
                <a:schemeClr val="tx1"/>
              </a:solidFill>
              <a:cs typeface="2  Yekan" panose="00000400000000000000" pitchFamily="2" charset="-78"/>
            </a:endParaRPr>
          </a:p>
          <a:p>
            <a:pPr algn="just" rtl="1"/>
            <a:r>
              <a:rPr lang="fa-IR" altLang="fa-IR" sz="1800" dirty="0">
                <a:solidFill>
                  <a:schemeClr val="tx1"/>
                </a:solidFill>
                <a:cs typeface="2  Yekan" panose="00000400000000000000" pitchFamily="2" charset="-78"/>
              </a:rPr>
              <a:t>برخورد با انتقادات می تواند سخت باشد، به یاد داشته باشید که هرگونه انتقادی که دریافت می کنیم فقط نظر شخص مقابل ماست. برای اینکه بیشتر درمورد نظرات انتقادی بفهمیم از پرس و جوی منفی استفاده می کنیم، و یک روش جایگزین خوب برای پاسخ های پرخاشگرانه و خشمگینانه به انتقاد است.</a:t>
            </a:r>
          </a:p>
          <a:p>
            <a:pPr algn="just" rtl="1"/>
            <a:r>
              <a:rPr lang="fa-IR" altLang="fa-IR" sz="1800" b="1" dirty="0">
                <a:solidFill>
                  <a:schemeClr val="tx1"/>
                </a:solidFill>
                <a:cs typeface="2  Yekan" panose="00000400000000000000" pitchFamily="2" charset="-78"/>
              </a:rPr>
              <a:t> </a:t>
            </a:r>
            <a:r>
              <a:rPr lang="fa-IR" altLang="fa-IR" sz="1800" b="1" dirty="0">
                <a:solidFill>
                  <a:srgbClr val="FFFF00"/>
                </a:solidFill>
                <a:cs typeface="2  Yekan" panose="00000400000000000000" pitchFamily="2" charset="-78"/>
              </a:rPr>
              <a:t>مثال</a:t>
            </a:r>
            <a:endParaRPr lang="fa-IR" altLang="fa-IR" sz="1800" dirty="0">
              <a:solidFill>
                <a:srgbClr val="FFFF00"/>
              </a:solidFill>
              <a:cs typeface="2  Yekan" panose="00000400000000000000" pitchFamily="2" charset="-78"/>
            </a:endParaRPr>
          </a:p>
          <a:p>
            <a:pPr algn="just" rtl="1"/>
            <a:r>
              <a:rPr lang="fa-IR" altLang="fa-IR" sz="1800" dirty="0">
                <a:solidFill>
                  <a:srgbClr val="FFFF00"/>
                </a:solidFill>
                <a:cs typeface="2  Yekan" panose="00000400000000000000" pitchFamily="2" charset="-78"/>
              </a:rPr>
              <a:t>دریافت کننده:</a:t>
            </a:r>
          </a:p>
          <a:p>
            <a:pPr algn="just" rtl="1"/>
            <a:r>
              <a:rPr lang="fa-IR" altLang="fa-IR" sz="1800" dirty="0">
                <a:solidFill>
                  <a:schemeClr val="tx1"/>
                </a:solidFill>
                <a:cs typeface="2  Yekan" panose="00000400000000000000" pitchFamily="2" charset="-78"/>
              </a:rPr>
              <a:t>"غذای شما غیرقابل خوردن بود، اصلا یادم نمی آید چنین غذای اقتضاحی خورده باشم."</a:t>
            </a:r>
          </a:p>
          <a:p>
            <a:pPr algn="just" rtl="1"/>
            <a:endParaRPr lang="fa-IR" altLang="fa-IR" sz="1800" dirty="0">
              <a:solidFill>
                <a:schemeClr val="tx1"/>
              </a:solidFill>
              <a:cs typeface="2  Yekan" panose="00000400000000000000" pitchFamily="2" charset="-78"/>
            </a:endParaRPr>
          </a:p>
          <a:p>
            <a:pPr algn="just" rtl="1"/>
            <a:endParaRPr lang="fa-IR" altLang="fa-IR" sz="1800" dirty="0">
              <a:solidFill>
                <a:schemeClr val="tx1"/>
              </a:solidFill>
              <a:cs typeface="2  Yekan" panose="00000400000000000000" pitchFamily="2" charset="-78"/>
            </a:endParaRPr>
          </a:p>
          <a:p>
            <a:pPr algn="just" rtl="1"/>
            <a:r>
              <a:rPr lang="fa-IR" altLang="fa-IR" sz="1800" dirty="0">
                <a:solidFill>
                  <a:srgbClr val="FFFF00"/>
                </a:solidFill>
                <a:cs typeface="2  Yekan" panose="00000400000000000000" pitchFamily="2" charset="-78"/>
              </a:rPr>
              <a:t>فرستنده:</a:t>
            </a:r>
          </a:p>
          <a:p>
            <a:pPr algn="just" rtl="1"/>
            <a:r>
              <a:rPr lang="fa-IR" altLang="fa-IR" sz="1800" i="1" dirty="0">
                <a:solidFill>
                  <a:schemeClr val="tx1"/>
                </a:solidFill>
                <a:cs typeface="2  Yekan" panose="00000400000000000000" pitchFamily="2" charset="-78"/>
              </a:rPr>
              <a:t>"بهترین غذایی که می توانم بپزم نبود، ولی دقیقا با چه چیزی درمورد آن مشکل داشتید؟"</a:t>
            </a:r>
            <a:endParaRPr lang="fa-IR" altLang="fa-IR" sz="1800" dirty="0">
              <a:solidFill>
                <a:schemeClr val="tx1"/>
              </a:solidFill>
              <a:cs typeface="2  Yekan" panose="00000400000000000000" pitchFamily="2" charset="-78"/>
            </a:endParaRPr>
          </a:p>
        </p:txBody>
      </p:sp>
    </p:spTree>
    <p:extLst>
      <p:ext uri="{BB962C8B-B14F-4D97-AF65-F5344CB8AC3E}">
        <p14:creationId xmlns:p14="http://schemas.microsoft.com/office/powerpoint/2010/main" val="1601997884"/>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1125200"/>
            <a:ext cx="8280920" cy="3077766"/>
          </a:xfrm>
          <a:prstGeom prst="rect">
            <a:avLst/>
          </a:prstGeom>
        </p:spPr>
        <p:txBody>
          <a:bodyPr wrap="square">
            <a:spAutoFit/>
          </a:bodyPr>
          <a:lstStyle/>
          <a:p>
            <a:pPr algn="just" rtl="1"/>
            <a:r>
              <a:rPr lang="fa-IR" altLang="fa-IR" sz="1800" b="1" dirty="0">
                <a:solidFill>
                  <a:srgbClr val="FFFF00"/>
                </a:solidFill>
                <a:cs typeface="B Titr" panose="00000700000000000000" pitchFamily="2" charset="-78"/>
              </a:rPr>
              <a:t>پاسخ های پرخاشگرانه </a:t>
            </a:r>
          </a:p>
          <a:p>
            <a:pPr algn="just" rtl="1"/>
            <a:endParaRPr lang="fa-IR" altLang="fa-IR" b="1" dirty="0">
              <a:solidFill>
                <a:schemeClr val="tx1"/>
              </a:solidFill>
              <a:cs typeface="2  Yekan" panose="00000400000000000000" pitchFamily="2" charset="-78"/>
            </a:endParaRPr>
          </a:p>
          <a:p>
            <a:pPr algn="just" rtl="1"/>
            <a:r>
              <a:rPr lang="fa-IR" altLang="fa-IR" sz="1800" dirty="0">
                <a:solidFill>
                  <a:schemeClr val="tx1"/>
                </a:solidFill>
                <a:cs typeface="2  Yekan" panose="00000400000000000000" pitchFamily="2" charset="-78"/>
              </a:rPr>
              <a:t>"چطور جرات می کنی، کل عصر را داشتم غذا می پختم" یا "این آخرین باری است که برایت غذا می پزم."</a:t>
            </a:r>
          </a:p>
          <a:p>
            <a:pPr algn="just" rtl="1"/>
            <a:r>
              <a:rPr lang="fa-IR" altLang="fa-IR" sz="1800" dirty="0">
                <a:solidFill>
                  <a:srgbClr val="FFFF00"/>
                </a:solidFill>
                <a:cs typeface="2  Yekan" panose="00000400000000000000" pitchFamily="2" charset="-78"/>
              </a:rPr>
              <a:t>بیاموزید که درمورد پاسخ های خود و نحوة رفتار خود هنگام ارتباط با دیگران فکر کنید.</a:t>
            </a:r>
          </a:p>
          <a:p>
            <a:pPr algn="just" rtl="1"/>
            <a:endParaRPr lang="fa-IR" altLang="fa-IR" sz="1800" dirty="0">
              <a:solidFill>
                <a:srgbClr val="FFFF00"/>
              </a:solidFill>
              <a:cs typeface="2  Yekan" panose="00000400000000000000" pitchFamily="2" charset="-78"/>
            </a:endParaRPr>
          </a:p>
          <a:p>
            <a:pPr algn="just" rtl="1"/>
            <a:r>
              <a:rPr lang="fa-IR" altLang="fa-IR" sz="1800" dirty="0">
                <a:solidFill>
                  <a:schemeClr val="tx1"/>
                </a:solidFill>
                <a:cs typeface="2  Yekan" panose="00000400000000000000" pitchFamily="2" charset="-78"/>
              </a:rPr>
              <a:t>بسیاری از افراد بخاطر واکنش های تکانشی و بدون تفکر و آگاه نبودن به اصول و تکنیک های رفتاری مناسب بعد از مدتی برای انجام آن رفتار دچار پشیمانی می شوند و فرصت ارتباط بیشتر را از دست می دهند. بااستفاده از تکنیک هایی که برای بهبود جرات ورزی شما طراحی شده اند، خواهید دید که تعاملات بین فردی و ارتباطات شما بطور کلی مثبت تر می شوند.</a:t>
            </a:r>
          </a:p>
          <a:p>
            <a:pPr algn="just" rtl="1"/>
            <a:r>
              <a:rPr lang="fa-IR" altLang="fa-IR" sz="1800" dirty="0">
                <a:solidFill>
                  <a:schemeClr val="tx1"/>
                </a:solidFill>
                <a:cs typeface="2  Yekan" panose="00000400000000000000" pitchFamily="2" charset="-78"/>
              </a:rPr>
              <a:t> </a:t>
            </a:r>
          </a:p>
        </p:txBody>
      </p:sp>
    </p:spTree>
    <p:extLst>
      <p:ext uri="{BB962C8B-B14F-4D97-AF65-F5344CB8AC3E}">
        <p14:creationId xmlns:p14="http://schemas.microsoft.com/office/powerpoint/2010/main" val="3322109472"/>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95536" y="909638"/>
            <a:ext cx="8280919" cy="4216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r"/>
            <a:r>
              <a:rPr lang="ar-SA" altLang="fa-IR" sz="1800" b="1" dirty="0">
                <a:solidFill>
                  <a:srgbClr val="FFFF00"/>
                </a:solidFill>
                <a:latin typeface="B Zar" panose="00000400000000000000" pitchFamily="2" charset="-78"/>
                <a:cs typeface="B Titr" panose="00000700000000000000" pitchFamily="2" charset="-78"/>
              </a:rPr>
              <a:t>صفحه خط خورده</a:t>
            </a:r>
            <a:br>
              <a:rPr lang="ar-SA" altLang="fa-IR" dirty="0"/>
            </a:br>
            <a:r>
              <a:rPr lang="ar-SA" altLang="fa-IR" sz="1800" dirty="0">
                <a:solidFill>
                  <a:schemeClr val="tx1"/>
                </a:solidFill>
                <a:cs typeface="2  Yekan" panose="00000400000000000000" pitchFamily="2" charset="-78"/>
              </a:rPr>
              <a:t>به جای بحث کردن  یا توضیحات بیشتر پاسخ خود را مرتبا“ تکرار کنید (بی توجهی به بازارگرمی)</a:t>
            </a:r>
            <a:endParaRPr lang="en-US" altLang="fa-IR" sz="1800" dirty="0">
              <a:solidFill>
                <a:schemeClr val="tx1"/>
              </a:solidFill>
              <a:cs typeface="2  Yekan" panose="00000400000000000000" pitchFamily="2" charset="-78"/>
            </a:endParaRPr>
          </a:p>
          <a:p>
            <a:pPr algn="r"/>
            <a:endParaRPr lang="ar-SA" altLang="fa-IR" dirty="0"/>
          </a:p>
          <a:p>
            <a:pPr algn="r"/>
            <a:r>
              <a:rPr lang="ar-SA" altLang="fa-IR" sz="1800" b="1" dirty="0">
                <a:solidFill>
                  <a:srgbClr val="FFFF00"/>
                </a:solidFill>
                <a:latin typeface="B Zar" panose="00000400000000000000" pitchFamily="2" charset="-78"/>
                <a:cs typeface="B Titr" panose="00000700000000000000" pitchFamily="2" charset="-78"/>
              </a:rPr>
              <a:t>خلع سلاح</a:t>
            </a:r>
            <a:br>
              <a:rPr lang="ar-SA" altLang="fa-IR" dirty="0"/>
            </a:br>
            <a:r>
              <a:rPr lang="ar-SA" altLang="fa-IR" sz="1800" dirty="0">
                <a:solidFill>
                  <a:schemeClr val="tx1"/>
                </a:solidFill>
                <a:cs typeface="2  Yekan" panose="00000400000000000000" pitchFamily="2" charset="-78"/>
              </a:rPr>
              <a:t>برخی افراد برای متقاعد کردن دیگران و وادارکردن </a:t>
            </a:r>
            <a:r>
              <a:rPr lang="fa-IR" altLang="fa-IR" sz="1800" dirty="0">
                <a:solidFill>
                  <a:schemeClr val="tx1"/>
                </a:solidFill>
                <a:cs typeface="2  Yekan" panose="00000400000000000000" pitchFamily="2" charset="-78"/>
              </a:rPr>
              <a:t>آ</a:t>
            </a:r>
            <a:r>
              <a:rPr lang="ar-SA" altLang="fa-IR" sz="1800" dirty="0">
                <a:solidFill>
                  <a:schemeClr val="tx1"/>
                </a:solidFill>
                <a:cs typeface="2  Yekan" panose="00000400000000000000" pitchFamily="2" charset="-78"/>
              </a:rPr>
              <a:t>نها به انجام کاری ا</a:t>
            </a:r>
            <a:r>
              <a:rPr lang="fa-IR" altLang="fa-IR" sz="1800" dirty="0">
                <a:solidFill>
                  <a:schemeClr val="tx1"/>
                </a:solidFill>
                <a:cs typeface="2  Yekan" panose="00000400000000000000" pitchFamily="2" charset="-78"/>
              </a:rPr>
              <a:t>ز</a:t>
            </a:r>
            <a:r>
              <a:rPr lang="ar-SA" altLang="fa-IR" sz="1800" dirty="0">
                <a:solidFill>
                  <a:schemeClr val="tx1"/>
                </a:solidFill>
                <a:cs typeface="2  Yekan" panose="00000400000000000000" pitchFamily="2" charset="-78"/>
              </a:rPr>
              <a:t> انتقاد منفی و تحقی</a:t>
            </a:r>
            <a:r>
              <a:rPr lang="fa-IR" altLang="fa-IR" sz="1800" dirty="0">
                <a:solidFill>
                  <a:schemeClr val="tx1"/>
                </a:solidFill>
                <a:cs typeface="2  Yekan" panose="00000400000000000000" pitchFamily="2" charset="-78"/>
              </a:rPr>
              <a:t>ر</a:t>
            </a:r>
            <a:r>
              <a:rPr lang="ar-SA" altLang="fa-IR" sz="1800" dirty="0">
                <a:solidFill>
                  <a:schemeClr val="tx1"/>
                </a:solidFill>
                <a:cs typeface="2  Yekan" panose="00000400000000000000" pitchFamily="2" charset="-78"/>
              </a:rPr>
              <a:t> استفاده میکنند .(بچه ننه)</a:t>
            </a:r>
            <a:endParaRPr lang="en-US" altLang="fa-IR" sz="1800" dirty="0">
              <a:solidFill>
                <a:schemeClr val="tx1"/>
              </a:solidFill>
              <a:cs typeface="2  Yekan" panose="00000400000000000000" pitchFamily="2" charset="-78"/>
            </a:endParaRPr>
          </a:p>
          <a:p>
            <a:pPr algn="r"/>
            <a:r>
              <a:rPr lang="ar-SA" altLang="fa-IR" dirty="0"/>
              <a:t> </a:t>
            </a:r>
          </a:p>
          <a:p>
            <a:pPr algn="r"/>
            <a:r>
              <a:rPr lang="ar-SA" altLang="fa-IR" sz="1800" b="1" dirty="0">
                <a:solidFill>
                  <a:srgbClr val="FFFF00"/>
                </a:solidFill>
                <a:latin typeface="B Zar" panose="00000400000000000000" pitchFamily="2" charset="-78"/>
                <a:cs typeface="B Titr" panose="00000700000000000000" pitchFamily="2" charset="-78"/>
              </a:rPr>
              <a:t>استفاده از كمترين پاسخ موثر</a:t>
            </a:r>
            <a:br>
              <a:rPr lang="ar-SA" altLang="fa-IR" dirty="0"/>
            </a:br>
            <a:r>
              <a:rPr lang="ar-SA" altLang="fa-IR" sz="1800" dirty="0">
                <a:solidFill>
                  <a:schemeClr val="tx1"/>
                </a:solidFill>
                <a:cs typeface="2  Yekan" panose="00000400000000000000" pitchFamily="2" charset="-78"/>
              </a:rPr>
              <a:t>رفتارهای جرات مندانه را میتوان از نظر شدت رفتاری و اثری که روی دیگران </a:t>
            </a:r>
            <a:endParaRPr lang="en-US" altLang="fa-IR" sz="1800" dirty="0">
              <a:solidFill>
                <a:schemeClr val="tx1"/>
              </a:solidFill>
              <a:cs typeface="2  Yekan" panose="00000400000000000000" pitchFamily="2" charset="-78"/>
            </a:endParaRPr>
          </a:p>
          <a:p>
            <a:pPr algn="r"/>
            <a:r>
              <a:rPr lang="ar-SA" altLang="fa-IR" sz="1800" dirty="0">
                <a:solidFill>
                  <a:schemeClr val="tx1"/>
                </a:solidFill>
                <a:cs typeface="2  Yekan" panose="00000400000000000000" pitchFamily="2" charset="-78"/>
              </a:rPr>
              <a:t>میگذارد از کم به زیاد درجه بندی نمود.</a:t>
            </a:r>
            <a:endParaRPr lang="en-US" altLang="fa-IR" sz="1800" dirty="0">
              <a:solidFill>
                <a:schemeClr val="tx1"/>
              </a:solidFill>
              <a:cs typeface="2  Yekan" panose="00000400000000000000" pitchFamily="2" charset="-78"/>
            </a:endParaRPr>
          </a:p>
          <a:p>
            <a:pPr algn="r"/>
            <a:r>
              <a:rPr lang="ar-SA" altLang="fa-IR" dirty="0"/>
              <a:t> </a:t>
            </a:r>
          </a:p>
          <a:p>
            <a:pPr algn="r"/>
            <a:r>
              <a:rPr lang="ar-SA" altLang="fa-IR" sz="1800" b="1" dirty="0">
                <a:solidFill>
                  <a:srgbClr val="FFFF00"/>
                </a:solidFill>
                <a:latin typeface="B Zar" panose="00000400000000000000" pitchFamily="2" charset="-78"/>
                <a:cs typeface="B Titr" panose="00000700000000000000" pitchFamily="2" charset="-78"/>
              </a:rPr>
              <a:t>جرات مندي افزاينده</a:t>
            </a:r>
            <a:br>
              <a:rPr lang="ar-SA" altLang="fa-IR" dirty="0"/>
            </a:br>
            <a:r>
              <a:rPr lang="ar-SA" altLang="fa-IR" sz="1800" dirty="0">
                <a:solidFill>
                  <a:schemeClr val="tx1"/>
                </a:solidFill>
                <a:cs typeface="2  Yekan" panose="00000400000000000000" pitchFamily="2" charset="-78"/>
              </a:rPr>
              <a:t>درصورتی که رفتار جرات مندانه خاصی فرد را به هدف خود نرساند  میتوان   </a:t>
            </a:r>
            <a:endParaRPr lang="en-US" altLang="fa-IR" sz="1800" dirty="0">
              <a:solidFill>
                <a:schemeClr val="tx1"/>
              </a:solidFill>
              <a:cs typeface="2  Yekan" panose="00000400000000000000" pitchFamily="2" charset="-78"/>
            </a:endParaRPr>
          </a:p>
          <a:p>
            <a:pPr algn="r"/>
            <a:r>
              <a:rPr lang="ar-SA" altLang="fa-IR" sz="1800" dirty="0">
                <a:solidFill>
                  <a:schemeClr val="tx1"/>
                </a:solidFill>
                <a:cs typeface="2  Yekan" panose="00000400000000000000" pitchFamily="2" charset="-78"/>
              </a:rPr>
              <a:t>شدت آن رفتار  را افزایش داد </a:t>
            </a:r>
          </a:p>
          <a:p>
            <a:pPr algn="r"/>
            <a:br>
              <a:rPr lang="ar-SA" altLang="fa-IR" dirty="0"/>
            </a:br>
            <a:endParaRPr lang="ar-SA" altLang="fa-IR" dirty="0"/>
          </a:p>
        </p:txBody>
      </p:sp>
      <p:sp>
        <p:nvSpPr>
          <p:cNvPr id="2" name="Rectangle 1"/>
          <p:cNvSpPr/>
          <p:nvPr/>
        </p:nvSpPr>
        <p:spPr>
          <a:xfrm>
            <a:off x="1249024" y="411510"/>
            <a:ext cx="5843256" cy="523220"/>
          </a:xfrm>
          <a:prstGeom prst="rect">
            <a:avLst/>
          </a:prstGeom>
        </p:spPr>
        <p:txBody>
          <a:bodyPr wrap="square">
            <a:spAutoFit/>
          </a:bodyPr>
          <a:lstStyle/>
          <a:p>
            <a:pPr algn="r"/>
            <a:r>
              <a:rPr lang="fa-IR" altLang="fa-IR" sz="2800" b="1" dirty="0">
                <a:solidFill>
                  <a:srgbClr val="FFFF00"/>
                </a:solidFill>
                <a:latin typeface="B Zar" panose="00000400000000000000" pitchFamily="2" charset="-78"/>
                <a:cs typeface="B Titr" panose="00000700000000000000" pitchFamily="2" charset="-78"/>
              </a:rPr>
              <a:t>ت</a:t>
            </a:r>
            <a:r>
              <a:rPr lang="ar-SA" altLang="fa-IR" sz="2800" b="1" dirty="0">
                <a:solidFill>
                  <a:srgbClr val="FFFF00"/>
                </a:solidFill>
                <a:latin typeface="B Zar" panose="00000400000000000000" pitchFamily="2" charset="-78"/>
                <a:cs typeface="B Titr" panose="00000700000000000000" pitchFamily="2" charset="-78"/>
              </a:rPr>
              <a:t>كنيك هاي خاص رفتار جرات مندانه</a:t>
            </a:r>
          </a:p>
        </p:txBody>
      </p:sp>
    </p:spTree>
    <p:extLst>
      <p:ext uri="{BB962C8B-B14F-4D97-AF65-F5344CB8AC3E}">
        <p14:creationId xmlns:p14="http://schemas.microsoft.com/office/powerpoint/2010/main" val="1783314858"/>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11560" y="987574"/>
            <a:ext cx="7920038" cy="2255265"/>
          </a:xfrm>
        </p:spPr>
        <p:txBody>
          <a:bodyPr/>
          <a:lstStyle/>
          <a:p>
            <a:pPr algn="r" eaLnBrk="1" hangingPunct="1">
              <a:lnSpc>
                <a:spcPct val="150000"/>
              </a:lnSpc>
              <a:spcBef>
                <a:spcPct val="0"/>
              </a:spcBef>
              <a:spcAft>
                <a:spcPct val="0"/>
              </a:spcAft>
              <a:buClr>
                <a:srgbClr val="EBEBEB"/>
              </a:buClr>
            </a:pPr>
            <a:br>
              <a:rPr lang="fa-IR" altLang="en-US" sz="2000" b="1" dirty="0">
                <a:solidFill>
                  <a:schemeClr val="bg1"/>
                </a:solidFill>
                <a:cs typeface="B Titr" panose="00000700000000000000" pitchFamily="2" charset="-78"/>
              </a:rPr>
            </a:br>
            <a:r>
              <a:rPr lang="fa-IR" altLang="en-US" sz="2000" dirty="0">
                <a:solidFill>
                  <a:schemeClr val="bg1"/>
                </a:solidFill>
                <a:cs typeface="B Titr" panose="00000700000000000000" pitchFamily="2" charset="-78"/>
              </a:rPr>
              <a:t> </a:t>
            </a:r>
            <a:br>
              <a:rPr lang="fa-IR" altLang="en-US" sz="2000" dirty="0">
                <a:solidFill>
                  <a:schemeClr val="bg1"/>
                </a:solidFill>
                <a:cs typeface="B Titr" panose="00000700000000000000" pitchFamily="2" charset="-78"/>
              </a:rPr>
            </a:br>
            <a:r>
              <a:rPr lang="fa-IR" altLang="en-US" sz="2000" dirty="0">
                <a:solidFill>
                  <a:schemeClr val="tx1"/>
                </a:solidFill>
                <a:cs typeface="2  Yekan" panose="00000400000000000000" pitchFamily="2" charset="-78"/>
              </a:rPr>
              <a:t>چه تجربه‌هایی دارید که به شما </a:t>
            </a:r>
            <a:r>
              <a:rPr lang="fa-IR" altLang="en-US" sz="2000" b="1" dirty="0">
                <a:solidFill>
                  <a:schemeClr val="tx1"/>
                </a:solidFill>
                <a:cs typeface="2  Yekan" panose="00000400000000000000" pitchFamily="2" charset="-78"/>
              </a:rPr>
              <a:t>مهارت جرات ورزی</a:t>
            </a:r>
            <a:r>
              <a:rPr lang="fa-IR" altLang="en-US" sz="2000" dirty="0">
                <a:solidFill>
                  <a:schemeClr val="tx1"/>
                </a:solidFill>
                <a:cs typeface="2  Yekan" panose="00000400000000000000" pitchFamily="2" charset="-78"/>
              </a:rPr>
              <a:t> را آموخته باشد؟ </a:t>
            </a:r>
            <a:br>
              <a:rPr lang="fa-IR" altLang="en-US" sz="2000" dirty="0">
                <a:solidFill>
                  <a:schemeClr val="tx1"/>
                </a:solidFill>
                <a:cs typeface="2  Yekan" panose="00000400000000000000" pitchFamily="2" charset="-78"/>
              </a:rPr>
            </a:br>
            <a:br>
              <a:rPr lang="fa-IR" altLang="en-US" sz="2000" dirty="0">
                <a:solidFill>
                  <a:schemeClr val="tx1"/>
                </a:solidFill>
                <a:cs typeface="2  Yekan" panose="00000400000000000000" pitchFamily="2" charset="-78"/>
              </a:rPr>
            </a:br>
            <a:r>
              <a:rPr lang="fa-IR" altLang="en-US" sz="1400" dirty="0">
                <a:solidFill>
                  <a:schemeClr val="tx1"/>
                </a:solidFill>
                <a:cs typeface="2  Yekan" panose="00000400000000000000" pitchFamily="2" charset="-78"/>
              </a:rPr>
              <a:t>به این معنا که به سمت انفعال یا به سمت تهاجم حرکت کرده باشید و بعداً ببینید که می‌شد کمی </a:t>
            </a:r>
            <a:br>
              <a:rPr lang="fa-IR" altLang="en-US" sz="1400" dirty="0">
                <a:solidFill>
                  <a:schemeClr val="tx1"/>
                </a:solidFill>
                <a:cs typeface="2  Yekan" panose="00000400000000000000" pitchFamily="2" charset="-78"/>
              </a:rPr>
            </a:br>
            <a:r>
              <a:rPr lang="fa-IR" altLang="en-US" sz="1400" dirty="0">
                <a:solidFill>
                  <a:schemeClr val="tx1"/>
                </a:solidFill>
                <a:cs typeface="2  Yekan" panose="00000400000000000000" pitchFamily="2" charset="-78"/>
              </a:rPr>
              <a:t>هم بیشتر به سمت میانه حرکت کرد.</a:t>
            </a:r>
            <a:br>
              <a:rPr lang="fa-IR" altLang="en-US" sz="1400" dirty="0">
                <a:solidFill>
                  <a:schemeClr val="tx1"/>
                </a:solidFill>
                <a:cs typeface="2  Yekan" panose="00000400000000000000" pitchFamily="2" charset="-78"/>
              </a:rPr>
            </a:br>
            <a:endParaRPr lang="fa-IR" altLang="en-US" sz="1800" dirty="0">
              <a:solidFill>
                <a:schemeClr val="tx1"/>
              </a:solidFill>
              <a:cs typeface="2  Yekan" panose="00000400000000000000" pitchFamily="2" charset="-78"/>
            </a:endParaRPr>
          </a:p>
        </p:txBody>
      </p:sp>
      <p:sp>
        <p:nvSpPr>
          <p:cNvPr id="2" name="Rectangle 1"/>
          <p:cNvSpPr/>
          <p:nvPr/>
        </p:nvSpPr>
        <p:spPr>
          <a:xfrm>
            <a:off x="2339752" y="411510"/>
            <a:ext cx="4536504" cy="830997"/>
          </a:xfrm>
          <a:prstGeom prst="rect">
            <a:avLst/>
          </a:prstGeom>
        </p:spPr>
        <p:txBody>
          <a:bodyPr wrap="square">
            <a:spAutoFit/>
          </a:bodyPr>
          <a:lstStyle/>
          <a:p>
            <a:pPr algn="ctr"/>
            <a:r>
              <a:rPr lang="fa-IR" sz="1800" dirty="0">
                <a:solidFill>
                  <a:srgbClr val="FFFF00"/>
                </a:solidFill>
                <a:cs typeface="B Titr" panose="00000700000000000000" pitchFamily="2" charset="-78"/>
              </a:rPr>
              <a:t>تمرین 1 </a:t>
            </a:r>
          </a:p>
          <a:p>
            <a:pPr algn="ctr" rtl="1"/>
            <a:r>
              <a:rPr lang="fa-IR" sz="2800" dirty="0">
                <a:solidFill>
                  <a:srgbClr val="FFFF00"/>
                </a:solidFill>
                <a:cs typeface="B Titr" panose="00000700000000000000" pitchFamily="2" charset="-78"/>
              </a:rPr>
              <a:t>بررسی تجارب شما</a:t>
            </a:r>
          </a:p>
        </p:txBody>
      </p:sp>
    </p:spTree>
    <p:extLst>
      <p:ext uri="{BB962C8B-B14F-4D97-AF65-F5344CB8AC3E}">
        <p14:creationId xmlns:p14="http://schemas.microsoft.com/office/powerpoint/2010/main" val="1444404367"/>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55576" y="1347614"/>
            <a:ext cx="7848872" cy="3456384"/>
          </a:xfrm>
        </p:spPr>
        <p:txBody>
          <a:bodyPr/>
          <a:lstStyle/>
          <a:p>
            <a:pPr algn="r"/>
            <a:br>
              <a:rPr lang="fa-IR" sz="1600" dirty="0">
                <a:solidFill>
                  <a:srgbClr val="FFFF00"/>
                </a:solidFill>
                <a:cs typeface="B Titr" panose="00000700000000000000" pitchFamily="2" charset="-78"/>
              </a:rPr>
            </a:br>
            <a:br>
              <a:rPr lang="fa-IR" altLang="en-US" sz="1600" dirty="0">
                <a:solidFill>
                  <a:schemeClr val="bg1"/>
                </a:solidFill>
                <a:cs typeface="B Titr" panose="00000700000000000000" pitchFamily="2" charset="-78"/>
              </a:rPr>
            </a:br>
            <a:r>
              <a:rPr lang="fa-IR" altLang="en-US" sz="2000" b="1" dirty="0">
                <a:solidFill>
                  <a:schemeClr val="tx1"/>
                </a:solidFill>
                <a:cs typeface="2  Yekan" panose="00000400000000000000" pitchFamily="2" charset="-78"/>
              </a:rPr>
              <a:t>فرض کنید هنگام سفارش غذا در یک رستوران، فردی که پشت صندوق ایستاده به شما اصرار می‌کند که سالاد آن رستوران را هم امتحان کنید. </a:t>
            </a:r>
            <a:br>
              <a:rPr lang="fa-IR" altLang="en-US" sz="1600" dirty="0">
                <a:solidFill>
                  <a:schemeClr val="bg1"/>
                </a:solidFill>
                <a:cs typeface="B Titr" panose="00000700000000000000" pitchFamily="2" charset="-78"/>
              </a:rPr>
            </a:br>
            <a:br>
              <a:rPr lang="fa-IR" altLang="en-US" sz="1400" dirty="0">
                <a:solidFill>
                  <a:schemeClr val="bg1"/>
                </a:solidFill>
                <a:cs typeface="B Titr" panose="00000700000000000000" pitchFamily="2" charset="-78"/>
              </a:rPr>
            </a:br>
            <a:r>
              <a:rPr lang="fa-IR" altLang="en-US" sz="1600" b="1" dirty="0">
                <a:solidFill>
                  <a:schemeClr val="tx1"/>
                </a:solidFill>
                <a:cs typeface="2  Yekan" panose="00000400000000000000" pitchFamily="2" charset="-78"/>
              </a:rPr>
              <a:t>شما به او توضیح می‌دهید که سالاد نمی‌خواهید و او مجدداً اصرار می‌کند. </a:t>
            </a:r>
            <a:br>
              <a:rPr lang="fa-IR" altLang="en-US" sz="1600" b="1" dirty="0">
                <a:solidFill>
                  <a:schemeClr val="tx1"/>
                </a:solidFill>
                <a:cs typeface="2  Yekan" panose="00000400000000000000" pitchFamily="2" charset="-78"/>
              </a:rPr>
            </a:br>
            <a:br>
              <a:rPr lang="fa-IR" altLang="en-US" sz="1600" b="1" dirty="0">
                <a:solidFill>
                  <a:schemeClr val="tx1"/>
                </a:solidFill>
                <a:cs typeface="2  Yekan" panose="00000400000000000000" pitchFamily="2" charset="-78"/>
              </a:rPr>
            </a:br>
            <a:r>
              <a:rPr lang="fa-IR" altLang="en-US" sz="1600" b="1" dirty="0">
                <a:solidFill>
                  <a:schemeClr val="tx1"/>
                </a:solidFill>
                <a:cs typeface="2  Yekan" panose="00000400000000000000" pitchFamily="2" charset="-78"/>
              </a:rPr>
              <a:t>در نهایت می‌بینید که در ثبت سفارش، سالاد را هم برای شما ثبت کرده است.</a:t>
            </a:r>
            <a:br>
              <a:rPr lang="fa-IR" altLang="en-US" sz="1600" b="1" dirty="0">
                <a:solidFill>
                  <a:schemeClr val="tx1"/>
                </a:solidFill>
                <a:cs typeface="2  Yekan" panose="00000400000000000000" pitchFamily="2" charset="-78"/>
              </a:rPr>
            </a:br>
            <a:br>
              <a:rPr lang="fa-IR" altLang="en-US" sz="1800" b="1" dirty="0">
                <a:solidFill>
                  <a:schemeClr val="tx1"/>
                </a:solidFill>
                <a:cs typeface="2  Yekan" panose="00000400000000000000" pitchFamily="2" charset="-78"/>
              </a:rPr>
            </a:br>
            <a:br>
              <a:rPr lang="fa-IR" altLang="en-US" sz="1600" dirty="0">
                <a:solidFill>
                  <a:schemeClr val="bg1"/>
                </a:solidFill>
                <a:cs typeface="B Titr" panose="00000700000000000000" pitchFamily="2" charset="-78"/>
              </a:rPr>
            </a:br>
            <a:r>
              <a:rPr lang="fa-IR" altLang="en-US" sz="1800" dirty="0">
                <a:solidFill>
                  <a:srgbClr val="FFFF00"/>
                </a:solidFill>
                <a:cs typeface="B Titr" panose="00000700000000000000" pitchFamily="2" charset="-78"/>
              </a:rPr>
              <a:t>عکس العمل شما چیست؟</a:t>
            </a:r>
            <a:br>
              <a:rPr lang="fa-IR" altLang="en-US" sz="1800" dirty="0">
                <a:solidFill>
                  <a:schemeClr val="bg1"/>
                </a:solidFill>
                <a:cs typeface="B Titr" panose="00000700000000000000" pitchFamily="2" charset="-78"/>
              </a:rPr>
            </a:br>
            <a:br>
              <a:rPr lang="fa-IR" altLang="en-US" sz="1800" dirty="0">
                <a:solidFill>
                  <a:schemeClr val="bg1"/>
                </a:solidFill>
                <a:cs typeface="B Titr" panose="00000700000000000000" pitchFamily="2" charset="-78"/>
              </a:rPr>
            </a:br>
            <a:br>
              <a:rPr lang="fa-IR" altLang="en-US" sz="1800" dirty="0">
                <a:solidFill>
                  <a:schemeClr val="bg1"/>
                </a:solidFill>
                <a:cs typeface="B Titr" panose="00000700000000000000" pitchFamily="2" charset="-78"/>
              </a:rPr>
            </a:br>
            <a:br>
              <a:rPr lang="fa-IR" altLang="en-US" sz="1800" dirty="0">
                <a:solidFill>
                  <a:schemeClr val="bg1"/>
                </a:solidFill>
                <a:cs typeface="B Titr" panose="00000700000000000000" pitchFamily="2" charset="-78"/>
              </a:rPr>
            </a:br>
            <a:br>
              <a:rPr lang="fa-IR" altLang="en-US" sz="1800" dirty="0">
                <a:solidFill>
                  <a:schemeClr val="bg1"/>
                </a:solidFill>
                <a:cs typeface="B Titr" panose="00000700000000000000" pitchFamily="2" charset="-78"/>
              </a:rPr>
            </a:br>
            <a:br>
              <a:rPr lang="fa-IR" altLang="en-US" sz="1800" dirty="0">
                <a:solidFill>
                  <a:schemeClr val="bg1"/>
                </a:solidFill>
                <a:cs typeface="B Titr" panose="00000700000000000000" pitchFamily="2" charset="-78"/>
              </a:rPr>
            </a:br>
            <a:endParaRPr lang="fa-IR" altLang="en-US" sz="1800" dirty="0">
              <a:solidFill>
                <a:schemeClr val="bg1"/>
              </a:solidFill>
              <a:cs typeface="B Titr" panose="00000700000000000000" pitchFamily="2" charset="-78"/>
            </a:endParaRPr>
          </a:p>
        </p:txBody>
      </p:sp>
      <p:sp>
        <p:nvSpPr>
          <p:cNvPr id="2" name="Rectangle 1"/>
          <p:cNvSpPr/>
          <p:nvPr/>
        </p:nvSpPr>
        <p:spPr>
          <a:xfrm>
            <a:off x="2411760" y="267494"/>
            <a:ext cx="4572000" cy="861774"/>
          </a:xfrm>
          <a:prstGeom prst="rect">
            <a:avLst/>
          </a:prstGeom>
        </p:spPr>
        <p:txBody>
          <a:bodyPr>
            <a:spAutoFit/>
          </a:bodyPr>
          <a:lstStyle/>
          <a:p>
            <a:pPr algn="ctr" rtl="1"/>
            <a:r>
              <a:rPr lang="fa-IR" sz="1800" dirty="0">
                <a:solidFill>
                  <a:srgbClr val="FFFF00"/>
                </a:solidFill>
                <a:cs typeface="B Titr" panose="00000700000000000000" pitchFamily="2" charset="-78"/>
              </a:rPr>
              <a:t>تمرین2</a:t>
            </a:r>
            <a:br>
              <a:rPr lang="fa-IR" sz="1800" dirty="0">
                <a:solidFill>
                  <a:srgbClr val="FFFF00"/>
                </a:solidFill>
                <a:cs typeface="B Titr" panose="00000700000000000000" pitchFamily="2" charset="-78"/>
              </a:rPr>
            </a:br>
            <a:r>
              <a:rPr lang="fa-IR" sz="3200" dirty="0">
                <a:solidFill>
                  <a:srgbClr val="FFFF00"/>
                </a:solidFill>
                <a:cs typeface="B Titr" panose="00000700000000000000" pitchFamily="2" charset="-78"/>
              </a:rPr>
              <a:t>بررسی تجارب شما</a:t>
            </a:r>
            <a:endParaRPr lang="fa-IR" sz="3200" dirty="0"/>
          </a:p>
        </p:txBody>
      </p:sp>
    </p:spTree>
    <p:extLst>
      <p:ext uri="{BB962C8B-B14F-4D97-AF65-F5344CB8AC3E}">
        <p14:creationId xmlns:p14="http://schemas.microsoft.com/office/powerpoint/2010/main" val="3254493644"/>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95536" y="771550"/>
            <a:ext cx="8352928" cy="4133610"/>
          </a:xfrm>
        </p:spPr>
        <p:txBody>
          <a:bodyPr/>
          <a:lstStyle/>
          <a:p>
            <a:pPr algn="r">
              <a:lnSpc>
                <a:spcPct val="150000"/>
              </a:lnSpc>
              <a:spcBef>
                <a:spcPct val="0"/>
              </a:spcBef>
              <a:spcAft>
                <a:spcPct val="0"/>
              </a:spcAft>
              <a:buClr>
                <a:srgbClr val="EBEBEB"/>
              </a:buClr>
            </a:pP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قصه‌گویی</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ایفای نقش</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 بازی متناسب با سن </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 بیان احساسات</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عدم سرزنش طرف مقابل</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دانش آموزان خجالتی یا عجول (بازسازی موقعیت های واقعی با ایفای نقش)</a:t>
            </a:r>
            <a:br>
              <a:rPr lang="fa-IR" altLang="en-US" sz="1800" b="1" dirty="0">
                <a:solidFill>
                  <a:schemeClr val="tx1"/>
                </a:solidFill>
                <a:cs typeface="2  Yekan" panose="00000400000000000000" pitchFamily="2" charset="-78"/>
              </a:rPr>
            </a:br>
            <a:r>
              <a:rPr lang="fa-IR" altLang="en-US" sz="1800" b="1" dirty="0">
                <a:solidFill>
                  <a:schemeClr val="tx1"/>
                </a:solidFill>
                <a:cs typeface="2  Yekan" panose="00000400000000000000" pitchFamily="2" charset="-78"/>
              </a:rPr>
              <a:t> </a:t>
            </a:r>
            <a:br>
              <a:rPr lang="fa-IR" altLang="en-US" sz="1800" b="1" dirty="0">
                <a:solidFill>
                  <a:schemeClr val="tx1"/>
                </a:solidFill>
                <a:cs typeface="2  Yekan" panose="00000400000000000000" pitchFamily="2" charset="-78"/>
              </a:rPr>
            </a:br>
            <a:br>
              <a:rPr lang="fa-IR" altLang="en-US" sz="1800" dirty="0">
                <a:solidFill>
                  <a:schemeClr val="bg1"/>
                </a:solidFill>
                <a:cs typeface="B Titr" panose="00000700000000000000" pitchFamily="2" charset="-78"/>
              </a:rPr>
            </a:br>
            <a:endParaRPr lang="en-US" altLang="en-US" sz="1800" dirty="0">
              <a:solidFill>
                <a:schemeClr val="bg1"/>
              </a:solidFill>
              <a:cs typeface="Times New Roman" panose="02020603050405020304" pitchFamily="18" charset="0"/>
            </a:endParaRPr>
          </a:p>
        </p:txBody>
      </p:sp>
      <p:sp>
        <p:nvSpPr>
          <p:cNvPr id="2" name="Rectangle 1"/>
          <p:cNvSpPr/>
          <p:nvPr/>
        </p:nvSpPr>
        <p:spPr>
          <a:xfrm>
            <a:off x="1536358" y="267494"/>
            <a:ext cx="6471644" cy="707886"/>
          </a:xfrm>
          <a:prstGeom prst="rect">
            <a:avLst/>
          </a:prstGeom>
        </p:spPr>
        <p:txBody>
          <a:bodyPr wrap="none">
            <a:spAutoFit/>
          </a:bodyPr>
          <a:lstStyle/>
          <a:p>
            <a:pPr algn="ctr"/>
            <a:r>
              <a:rPr lang="fa-IR" sz="2000" dirty="0">
                <a:solidFill>
                  <a:srgbClr val="FFFF00"/>
                </a:solidFill>
                <a:cs typeface="B Titr" panose="00000700000000000000" pitchFamily="2" charset="-78"/>
              </a:rPr>
              <a:t>تمرین 3 </a:t>
            </a:r>
          </a:p>
          <a:p>
            <a:pPr algn="ctr" rtl="1"/>
            <a:r>
              <a:rPr lang="fa-IR" sz="2000" dirty="0">
                <a:solidFill>
                  <a:srgbClr val="FFFF00"/>
                </a:solidFill>
                <a:cs typeface="B Titr" panose="00000700000000000000" pitchFamily="2" charset="-78"/>
              </a:rPr>
              <a:t>ایجاد و تقویت جرأت ورزی و ابراز وجود در دانش آموزان (دوره اول) </a:t>
            </a:r>
          </a:p>
        </p:txBody>
      </p:sp>
    </p:spTree>
    <p:extLst>
      <p:ext uri="{BB962C8B-B14F-4D97-AF65-F5344CB8AC3E}">
        <p14:creationId xmlns:p14="http://schemas.microsoft.com/office/powerpoint/2010/main" val="2919709823"/>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2051720" y="411510"/>
            <a:ext cx="6552728" cy="352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rtl="1"/>
            <a:r>
              <a:rPr lang="fa-IR" altLang="fa-IR" sz="2400" dirty="0">
                <a:solidFill>
                  <a:srgbClr val="FFFF00"/>
                </a:solidFill>
                <a:cs typeface="2  Titr" panose="00000700000000000000" pitchFamily="2" charset="-78"/>
              </a:rPr>
              <a:t>بِسْمِ اللَّهِ الرَّحْمَنِ الرَّحِیمِ</a:t>
            </a:r>
          </a:p>
          <a:p>
            <a:pPr algn="ctr" rtl="1"/>
            <a:endParaRPr lang="fa-IR" altLang="fa-IR" sz="1100" dirty="0"/>
          </a:p>
          <a:p>
            <a:pPr algn="r" rtl="1"/>
            <a:r>
              <a:rPr lang="fa-IR" altLang="fa-IR" sz="2400" dirty="0">
                <a:solidFill>
                  <a:srgbClr val="FFFF00"/>
                </a:solidFill>
                <a:cs typeface="2  Titr" panose="00000700000000000000" pitchFamily="2" charset="-78"/>
              </a:rPr>
              <a:t>قُلْ یَا أَیُّهَا الْكَافِرُونَ                                             </a:t>
            </a:r>
            <a:r>
              <a:rPr lang="fa-IR" altLang="fa-IR" sz="1800" b="1" dirty="0">
                <a:solidFill>
                  <a:schemeClr val="tx1">
                    <a:lumMod val="95000"/>
                  </a:schemeClr>
                </a:solidFill>
                <a:cs typeface="B Titr" panose="00000700000000000000" pitchFamily="2" charset="-78"/>
              </a:rPr>
              <a:t>بگو اى كافران (1) </a:t>
            </a:r>
          </a:p>
          <a:p>
            <a:pPr algn="r" rtl="1"/>
            <a:r>
              <a:rPr lang="fa-IR" altLang="fa-IR" sz="2400" dirty="0">
                <a:solidFill>
                  <a:srgbClr val="FFFF00"/>
                </a:solidFill>
                <a:cs typeface="2  Titr" panose="00000700000000000000" pitchFamily="2" charset="-78"/>
              </a:rPr>
              <a:t>لَا أَعْبُدُ مَا تَعْبُدُونَ                                </a:t>
            </a:r>
            <a:r>
              <a:rPr lang="fa-IR" altLang="fa-IR" sz="1800" b="1" dirty="0">
                <a:solidFill>
                  <a:schemeClr val="tx1">
                    <a:lumMod val="95000"/>
                  </a:schemeClr>
                </a:solidFill>
                <a:cs typeface="B Titr" panose="00000700000000000000" pitchFamily="2" charset="-78"/>
              </a:rPr>
              <a:t>آنچه مى‏پرستید نمى‏پرستم(2) </a:t>
            </a:r>
          </a:p>
          <a:p>
            <a:pPr algn="r" rtl="1"/>
            <a:r>
              <a:rPr lang="fa-IR" altLang="fa-IR" sz="2400" dirty="0">
                <a:solidFill>
                  <a:srgbClr val="FFFF00"/>
                </a:solidFill>
                <a:cs typeface="2  Titr" panose="00000700000000000000" pitchFamily="2" charset="-78"/>
              </a:rPr>
              <a:t>وَلَا أَنتُمْ عَابِدُونَ مَا أَعْبُدُ             </a:t>
            </a:r>
            <a:r>
              <a:rPr lang="fa-IR" altLang="fa-IR" sz="1800" b="1" dirty="0">
                <a:solidFill>
                  <a:schemeClr val="tx1">
                    <a:lumMod val="95000"/>
                  </a:schemeClr>
                </a:solidFill>
                <a:cs typeface="B Titr" panose="00000700000000000000" pitchFamily="2" charset="-78"/>
              </a:rPr>
              <a:t>و آنچه مى‏پرستم شما نمى‏پرستید (3) </a:t>
            </a:r>
          </a:p>
          <a:p>
            <a:pPr algn="r" rtl="1"/>
            <a:r>
              <a:rPr lang="fa-IR" altLang="fa-IR" sz="2400" dirty="0">
                <a:solidFill>
                  <a:srgbClr val="FFFF00"/>
                </a:solidFill>
                <a:cs typeface="2  Titr" panose="00000700000000000000" pitchFamily="2" charset="-78"/>
              </a:rPr>
              <a:t>وَلَا أَنَا عَابِدٌ مَّا عَبَدتُّمْ                  </a:t>
            </a:r>
            <a:r>
              <a:rPr lang="fa-IR" altLang="fa-IR" sz="1800" b="1" dirty="0">
                <a:solidFill>
                  <a:schemeClr val="tx1">
                    <a:lumMod val="95000"/>
                  </a:schemeClr>
                </a:solidFill>
                <a:cs typeface="B Titr" panose="00000700000000000000" pitchFamily="2" charset="-78"/>
              </a:rPr>
              <a:t>و نه آنچه پرستیدید من مى‏پرستم (4) </a:t>
            </a:r>
          </a:p>
          <a:p>
            <a:pPr algn="r" rtl="1"/>
            <a:r>
              <a:rPr lang="fa-IR" altLang="fa-IR" sz="2800" dirty="0">
                <a:cs typeface="B Titr" panose="00000700000000000000" pitchFamily="2" charset="-78"/>
              </a:rPr>
              <a:t> </a:t>
            </a:r>
            <a:r>
              <a:rPr lang="fa-IR" altLang="fa-IR" sz="2400" dirty="0">
                <a:solidFill>
                  <a:srgbClr val="FFFF00"/>
                </a:solidFill>
                <a:cs typeface="2  Titr" panose="00000700000000000000" pitchFamily="2" charset="-78"/>
              </a:rPr>
              <a:t>وَلَا أَنتُمْ عَابِدُونَ مَا أَعْبُدُ          </a:t>
            </a:r>
            <a:r>
              <a:rPr lang="fa-IR" altLang="fa-IR" sz="1800" b="1" dirty="0">
                <a:solidFill>
                  <a:schemeClr val="tx1">
                    <a:lumMod val="95000"/>
                  </a:schemeClr>
                </a:solidFill>
                <a:cs typeface="B Titr" panose="00000700000000000000" pitchFamily="2" charset="-78"/>
              </a:rPr>
              <a:t>و نه آنچه مى‏پرستم شما مى‏پرستید (5) </a:t>
            </a:r>
          </a:p>
          <a:p>
            <a:pPr algn="r" rtl="1"/>
            <a:r>
              <a:rPr lang="fa-IR" altLang="fa-IR" sz="2400" dirty="0">
                <a:solidFill>
                  <a:srgbClr val="FFFF00"/>
                </a:solidFill>
                <a:cs typeface="2  Titr" panose="00000700000000000000" pitchFamily="2" charset="-78"/>
              </a:rPr>
              <a:t>لَكُمْ دِینُكُمْ وَلِیَ دِینِ</a:t>
            </a:r>
            <a:r>
              <a:rPr lang="fa-IR" altLang="fa-IR" sz="2800" dirty="0">
                <a:cs typeface="B Titr" panose="00000700000000000000" pitchFamily="2" charset="-78"/>
              </a:rPr>
              <a:t>   </a:t>
            </a:r>
            <a:r>
              <a:rPr lang="fa-IR" altLang="fa-IR" sz="1800" b="1" dirty="0">
                <a:solidFill>
                  <a:schemeClr val="tx1">
                    <a:lumMod val="95000"/>
                  </a:schemeClr>
                </a:solidFill>
                <a:cs typeface="B Titr" panose="00000700000000000000" pitchFamily="2" charset="-78"/>
              </a:rPr>
              <a:t>دین شما براى خودتان و دین من براى خودم (6)</a:t>
            </a:r>
            <a:endParaRPr lang="fa-IR" altLang="fa-IR" sz="2000" b="1" dirty="0">
              <a:solidFill>
                <a:schemeClr val="tx1">
                  <a:lumMod val="95000"/>
                </a:schemeClr>
              </a:solidFill>
              <a:cs typeface="B Titr" panose="00000700000000000000" pitchFamily="2" charset="-78"/>
            </a:endParaRPr>
          </a:p>
          <a:p>
            <a:pPr algn="r" rtl="1"/>
            <a:r>
              <a:rPr lang="fa-IR" altLang="fa-IR" sz="1800" dirty="0"/>
              <a:t> </a:t>
            </a:r>
          </a:p>
          <a:p>
            <a:pPr algn="r" rtl="1"/>
            <a:endParaRPr lang="fa-IR" altLang="fa-IR" dirty="0"/>
          </a:p>
        </p:txBody>
      </p:sp>
      <p:sp>
        <p:nvSpPr>
          <p:cNvPr id="6" name="Rounded Rectangle 5"/>
          <p:cNvSpPr/>
          <p:nvPr/>
        </p:nvSpPr>
        <p:spPr>
          <a:xfrm>
            <a:off x="3563888" y="4155926"/>
            <a:ext cx="1850901" cy="5032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fa-IR" sz="1600" b="1" dirty="0"/>
              <a:t>جرات ورزی در قرآن </a:t>
            </a:r>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1275606"/>
            <a:ext cx="7992888" cy="2308324"/>
          </a:xfrm>
          <a:prstGeom prst="rect">
            <a:avLst/>
          </a:prstGeom>
        </p:spPr>
        <p:txBody>
          <a:bodyPr wrap="square">
            <a:spAutoFit/>
          </a:bodyPr>
          <a:lstStyle/>
          <a:p>
            <a:pPr algn="r" rtl="1"/>
            <a:r>
              <a:rPr lang="fa-IR" altLang="en-US" sz="1800" dirty="0">
                <a:solidFill>
                  <a:schemeClr val="tx1"/>
                </a:solidFill>
                <a:cs typeface="2  Yekan" panose="00000400000000000000" pitchFamily="2" charset="-78"/>
              </a:rPr>
              <a:t>بیان خواسته‌های دست‌یافتنی</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شنیدن خواسته‌های طرف مقابل</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تلاش برای رسیدن به توافق</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رد قاطعانه</a:t>
            </a:r>
          </a:p>
          <a:p>
            <a:pPr algn="r" rtl="1"/>
            <a:r>
              <a:rPr lang="fa-IR" altLang="en-US" sz="1800" dirty="0">
                <a:solidFill>
                  <a:schemeClr val="tx1"/>
                </a:solidFill>
                <a:cs typeface="2  Yekan" panose="00000400000000000000" pitchFamily="2" charset="-78"/>
              </a:rPr>
              <a:t>نه گفتن( دلیل آوردن،  پیشــنهاد دادن،  عوض كردن موضوع مورد بحث،  استفاده از شوخی)</a:t>
            </a:r>
          </a:p>
          <a:p>
            <a:pPr algn="r" rtl="1"/>
            <a:r>
              <a:rPr lang="fa-IR" altLang="en-US" sz="1800" dirty="0">
                <a:solidFill>
                  <a:schemeClr val="tx1"/>
                </a:solidFill>
                <a:cs typeface="2  Yekan" panose="00000400000000000000" pitchFamily="2" charset="-78"/>
              </a:rPr>
              <a:t>اســتفاده از لحن صحبت رسا، روشــن ، محكم و استفاده از تماس چشمی</a:t>
            </a:r>
          </a:p>
          <a:p>
            <a:pPr algn="r" rtl="1"/>
            <a:r>
              <a:rPr lang="fa-IR" altLang="en-US" sz="1800" dirty="0">
                <a:solidFill>
                  <a:schemeClr val="tx1"/>
                </a:solidFill>
                <a:cs typeface="2  Yekan" panose="00000400000000000000" pitchFamily="2" charset="-78"/>
              </a:rPr>
              <a:t>بازی های رقابتی برای کودکانی که جرأت ورزی ندارند </a:t>
            </a:r>
          </a:p>
          <a:p>
            <a:pPr algn="r" rtl="1"/>
            <a:r>
              <a:rPr lang="fa-IR" altLang="en-US" sz="1800" dirty="0">
                <a:solidFill>
                  <a:schemeClr val="tx1"/>
                </a:solidFill>
                <a:cs typeface="2  Yekan" panose="00000400000000000000" pitchFamily="2" charset="-78"/>
              </a:rPr>
              <a:t>استفاده از داستان هایی که مضمون آن ها قلدری می باشد برای کودکان منفعل</a:t>
            </a:r>
            <a:endParaRPr lang="fa-IR" sz="1800" dirty="0"/>
          </a:p>
        </p:txBody>
      </p:sp>
      <p:sp>
        <p:nvSpPr>
          <p:cNvPr id="5" name="Rectangle 4"/>
          <p:cNvSpPr/>
          <p:nvPr/>
        </p:nvSpPr>
        <p:spPr>
          <a:xfrm>
            <a:off x="1187624" y="339502"/>
            <a:ext cx="6768752" cy="707886"/>
          </a:xfrm>
          <a:prstGeom prst="rect">
            <a:avLst/>
          </a:prstGeom>
        </p:spPr>
        <p:txBody>
          <a:bodyPr wrap="square">
            <a:spAutoFit/>
          </a:bodyPr>
          <a:lstStyle/>
          <a:p>
            <a:pPr algn="ctr"/>
            <a:r>
              <a:rPr lang="fa-IR" sz="2000" dirty="0">
                <a:solidFill>
                  <a:srgbClr val="FFFF00"/>
                </a:solidFill>
                <a:cs typeface="B Titr" panose="00000700000000000000" pitchFamily="2" charset="-78"/>
              </a:rPr>
              <a:t>تمرین 4 </a:t>
            </a:r>
          </a:p>
          <a:p>
            <a:pPr algn="ctr" rtl="1"/>
            <a:r>
              <a:rPr lang="fa-IR" sz="2000" dirty="0">
                <a:solidFill>
                  <a:srgbClr val="FFFF00"/>
                </a:solidFill>
                <a:cs typeface="B Titr" panose="00000700000000000000" pitchFamily="2" charset="-78"/>
              </a:rPr>
              <a:t>ایجاد و تقویت جرأت ورزی و ابراز وجود در دانش آموزان (دوره دوم)</a:t>
            </a:r>
          </a:p>
        </p:txBody>
      </p:sp>
    </p:spTree>
    <p:extLst>
      <p:ext uri="{BB962C8B-B14F-4D97-AF65-F5344CB8AC3E}">
        <p14:creationId xmlns:p14="http://schemas.microsoft.com/office/powerpoint/2010/main" val="3809448363"/>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95536" y="843558"/>
            <a:ext cx="8208963"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just" rtl="1"/>
            <a:r>
              <a:rPr lang="fa-IR" altLang="fa-IR" sz="1800" dirty="0">
                <a:solidFill>
                  <a:schemeClr val="tx1"/>
                </a:solidFill>
                <a:cs typeface="2  Yekan" panose="00000400000000000000" pitchFamily="2" charset="-78"/>
              </a:rPr>
              <a:t>همه ما وقتی فردی رفتار نامناسبی در حق ما انجام می دهد، مثلاً درخواست نامعقولی از ما می کند، ناراحت می شویم، ولی بسیاری از افراد نمی توانند این</a:t>
            </a:r>
            <a:r>
              <a:rPr lang="fa-IR" altLang="fa-IR" sz="1800" dirty="0">
                <a:solidFill>
                  <a:srgbClr val="FFFF00"/>
                </a:solidFill>
                <a:cs typeface="2  Yekan" panose="00000400000000000000" pitchFamily="2" charset="-78"/>
              </a:rPr>
              <a:t> </a:t>
            </a:r>
            <a:r>
              <a:rPr lang="fa-IR" altLang="fa-IR" sz="1800" dirty="0">
                <a:solidFill>
                  <a:srgbClr val="FFFF00"/>
                </a:solidFill>
                <a:cs typeface="2  Yekan" panose="00000400000000000000" pitchFamily="2" charset="-78"/>
                <a:hlinkClick r:id="rId2"/>
              </a:rPr>
              <a:t>احساس </a:t>
            </a:r>
            <a:r>
              <a:rPr lang="fa-IR" altLang="fa-IR" sz="1800" dirty="0">
                <a:solidFill>
                  <a:schemeClr val="tx1"/>
                </a:solidFill>
                <a:cs typeface="2  Yekan" panose="00000400000000000000" pitchFamily="2" charset="-78"/>
              </a:rPr>
              <a:t>ناراحتی خود را بیان کنند و از فرد مقابل بخواهند که رفتارش را تغییر دهد. به عبارت دیگر منفعلانه عمل می کنند. این نوع رفتار موجب احساس بد در ما شده و </a:t>
            </a:r>
            <a:r>
              <a:rPr lang="fa-IR" altLang="fa-IR" sz="1800" dirty="0">
                <a:solidFill>
                  <a:schemeClr val="tx1"/>
                </a:solidFill>
                <a:cs typeface="2  Yekan" panose="00000400000000000000" pitchFamily="2" charset="-78"/>
                <a:hlinkClick r:id="rId3"/>
              </a:rPr>
              <a:t>اعتماد به نفس</a:t>
            </a:r>
            <a:r>
              <a:rPr lang="fa-IR" altLang="fa-IR" sz="1800" dirty="0">
                <a:solidFill>
                  <a:schemeClr val="tx1"/>
                </a:solidFill>
                <a:cs typeface="2  Yekan" panose="00000400000000000000" pitchFamily="2" charset="-78"/>
              </a:rPr>
              <a:t> مان را کاهش می دهد.</a:t>
            </a:r>
          </a:p>
          <a:p>
            <a:pPr algn="just" rtl="1"/>
            <a:r>
              <a:rPr lang="fa-IR" altLang="fa-IR" sz="1800" dirty="0">
                <a:solidFill>
                  <a:schemeClr val="tx1"/>
                </a:solidFill>
                <a:cs typeface="2  Yekan" panose="00000400000000000000" pitchFamily="2" charset="-78"/>
              </a:rPr>
              <a:t> از طرف دیگر چون فرد مقابل بازخوردی از ما دریافت نمی کند، چه بسا </a:t>
            </a:r>
          </a:p>
          <a:p>
            <a:pPr algn="just" rtl="1"/>
            <a:r>
              <a:rPr lang="fa-IR" altLang="fa-IR" sz="1800" dirty="0">
                <a:solidFill>
                  <a:schemeClr val="tx1"/>
                </a:solidFill>
                <a:cs typeface="2  Yekan" panose="00000400000000000000" pitchFamily="2" charset="-78"/>
              </a:rPr>
              <a:t>به رفتارهای منفی خود ادامه می دهد.</a:t>
            </a:r>
          </a:p>
          <a:p>
            <a:pPr algn="just" rtl="1"/>
            <a:r>
              <a:rPr lang="fa-IR" altLang="fa-IR" sz="1800" dirty="0">
                <a:solidFill>
                  <a:srgbClr val="FFFF00"/>
                </a:solidFill>
                <a:cs typeface="2  Yekan" panose="00000400000000000000" pitchFamily="2" charset="-78"/>
              </a:rPr>
              <a:t>گام 1:بیان رفتار </a:t>
            </a:r>
          </a:p>
          <a:p>
            <a:pPr algn="just" rtl="1"/>
            <a:r>
              <a:rPr lang="fa-IR" altLang="fa-IR" sz="1800" dirty="0">
                <a:solidFill>
                  <a:schemeClr val="tx1"/>
                </a:solidFill>
                <a:cs typeface="2  Yekan" panose="00000400000000000000" pitchFamily="2" charset="-78"/>
              </a:rPr>
              <a:t>رفتار یا عملی را که منجر به ناراحتی شما شده است را بیان کنید.مثال: " وقتی من می بینم که در حضور دیگران مرتب از من ایراد می گیرید..." " من می شنوم که پشت سر من حرف می زنی..."</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 در هنگام انتقاد از رفتار منفی دیگران، اصول زیر را رعایت کنید: </a:t>
            </a:r>
            <a:r>
              <a:rPr lang="fa-IR" altLang="fa-IR" sz="1800" dirty="0">
                <a:solidFill>
                  <a:srgbClr val="FFFF00"/>
                </a:solidFill>
                <a:cs typeface="2  Yekan" panose="00000400000000000000" pitchFamily="2" charset="-78"/>
              </a:rPr>
              <a:t>از کلی گویی و برچسب زدن به افراد بپرهیزید. مثلاً نگویید:"تو آدم بی توجهی هستی"، بلکه از رفتار خاص فرد انتقاد کنید. </a:t>
            </a:r>
          </a:p>
          <a:p>
            <a:pPr algn="just" rtl="1"/>
            <a:r>
              <a:rPr lang="fa-IR" altLang="fa-IR" sz="1800" dirty="0">
                <a:solidFill>
                  <a:srgbClr val="FFFF00"/>
                </a:solidFill>
                <a:cs typeface="2  Yekan" panose="00000400000000000000" pitchFamily="2" charset="-78"/>
              </a:rPr>
              <a:t>از مطلق جلوه دادن امور با استفاده از کلماتی مانند هرگز، همیشه و...پرهیز کنید:"تو همیشه این طور </a:t>
            </a:r>
            <a:r>
              <a:rPr lang="fa-IR" altLang="fa-IR" sz="1800" dirty="0">
                <a:solidFill>
                  <a:srgbClr val="FFFF00"/>
                </a:solidFill>
                <a:cs typeface="2  Yekan" panose="00000400000000000000" pitchFamily="2" charset="-78"/>
                <a:hlinkClick r:id="rId4"/>
              </a:rPr>
              <a:t>رفتار </a:t>
            </a:r>
            <a:r>
              <a:rPr lang="fa-IR" altLang="fa-IR" sz="1800" dirty="0">
                <a:solidFill>
                  <a:srgbClr val="FFFF00"/>
                </a:solidFill>
                <a:cs typeface="2  Yekan" panose="00000400000000000000" pitchFamily="2" charset="-78"/>
              </a:rPr>
              <a:t>می کنی"،"تو هرگز عوض نمی شوی".</a:t>
            </a:r>
          </a:p>
          <a:p>
            <a:pPr algn="just" rtl="1"/>
            <a:r>
              <a:rPr lang="fa-IR" altLang="fa-IR" sz="1800" dirty="0">
                <a:solidFill>
                  <a:schemeClr val="tx1"/>
                </a:solidFill>
                <a:cs typeface="2  Yekan" panose="00000400000000000000" pitchFamily="2" charset="-78"/>
              </a:rPr>
              <a:t>من و من نکنید و </a:t>
            </a:r>
            <a:r>
              <a:rPr lang="fa-IR" altLang="fa-IR" sz="1800" dirty="0">
                <a:solidFill>
                  <a:schemeClr val="tx1"/>
                </a:solidFill>
                <a:cs typeface="2  Yekan" panose="00000400000000000000" pitchFamily="2" charset="-78"/>
                <a:hlinkClick r:id="rId5"/>
              </a:rPr>
              <a:t>صریح </a:t>
            </a:r>
            <a:r>
              <a:rPr lang="fa-IR" altLang="fa-IR" sz="1800" dirty="0">
                <a:solidFill>
                  <a:schemeClr val="tx1"/>
                </a:solidFill>
                <a:cs typeface="2  Yekan" panose="00000400000000000000" pitchFamily="2" charset="-78"/>
                <a:hlinkClick r:id="rId6"/>
              </a:rPr>
              <a:t>سخن </a:t>
            </a:r>
            <a:r>
              <a:rPr lang="fa-IR" altLang="fa-IR" sz="1800" dirty="0">
                <a:solidFill>
                  <a:schemeClr val="tx1"/>
                </a:solidFill>
                <a:cs typeface="2  Yekan" panose="00000400000000000000" pitchFamily="2" charset="-78"/>
              </a:rPr>
              <a:t>بگویید. با استفاده از ضمیر من حرف های خود را شروع کنید.</a:t>
            </a:r>
            <a:endParaRPr lang="fa-IR" altLang="fa-IR" dirty="0"/>
          </a:p>
        </p:txBody>
      </p:sp>
      <p:sp>
        <p:nvSpPr>
          <p:cNvPr id="2" name="Rectangle 1"/>
          <p:cNvSpPr/>
          <p:nvPr/>
        </p:nvSpPr>
        <p:spPr>
          <a:xfrm>
            <a:off x="1187624" y="339502"/>
            <a:ext cx="6264696" cy="738664"/>
          </a:xfrm>
          <a:prstGeom prst="rect">
            <a:avLst/>
          </a:prstGeom>
        </p:spPr>
        <p:txBody>
          <a:bodyPr wrap="square">
            <a:spAutoFit/>
          </a:bodyPr>
          <a:lstStyle/>
          <a:p>
            <a:pPr algn="ctr" rtl="1"/>
            <a:r>
              <a:rPr lang="fa-IR" altLang="fa-IR" sz="2800" b="1" dirty="0">
                <a:solidFill>
                  <a:srgbClr val="FFFF00"/>
                </a:solidFill>
                <a:cs typeface="B Titr" panose="00000700000000000000" pitchFamily="2" charset="-78"/>
              </a:rPr>
              <a:t>مدل چهار مرحله ای رفتار جرأت مندانه</a:t>
            </a:r>
            <a:r>
              <a:rPr lang="fa-IR" altLang="fa-IR" sz="2800" dirty="0">
                <a:solidFill>
                  <a:srgbClr val="FFFF00"/>
                </a:solidFill>
                <a:cs typeface="B Titr" panose="00000700000000000000" pitchFamily="2" charset="-78"/>
              </a:rPr>
              <a:t> </a:t>
            </a:r>
            <a:br>
              <a:rPr lang="fa-IR" altLang="fa-IR" dirty="0"/>
            </a:br>
            <a:endParaRPr lang="fa-IR" dirty="0"/>
          </a:p>
        </p:txBody>
      </p:sp>
    </p:spTree>
    <p:extLst>
      <p:ext uri="{BB962C8B-B14F-4D97-AF65-F5344CB8AC3E}">
        <p14:creationId xmlns:p14="http://schemas.microsoft.com/office/powerpoint/2010/main" val="2421394877"/>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79512" y="268288"/>
            <a:ext cx="8496944"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r" rtl="1"/>
            <a:r>
              <a:rPr lang="fa-IR" altLang="fa-IR" sz="1800" b="1" dirty="0">
                <a:solidFill>
                  <a:srgbClr val="FFFF00"/>
                </a:solidFill>
                <a:cs typeface="B Titr" panose="00000700000000000000" pitchFamily="2" charset="-78"/>
              </a:rPr>
              <a:t>گام 2:بیان احساس خود</a:t>
            </a:r>
            <a:r>
              <a:rPr lang="fa-IR" altLang="fa-IR" sz="1800" dirty="0">
                <a:solidFill>
                  <a:srgbClr val="FFFF00"/>
                </a:solidFill>
                <a:cs typeface="B Titr" panose="00000700000000000000" pitchFamily="2" charset="-78"/>
              </a:rPr>
              <a:t> </a:t>
            </a:r>
            <a:br>
              <a:rPr lang="fa-IR" altLang="fa-IR" dirty="0"/>
            </a:br>
            <a:r>
              <a:rPr lang="fa-IR" altLang="fa-IR" sz="1800" dirty="0">
                <a:solidFill>
                  <a:schemeClr val="tx1"/>
                </a:solidFill>
                <a:cs typeface="2  Yekan" panose="00000400000000000000" pitchFamily="2" charset="-78"/>
              </a:rPr>
              <a:t>به شخص مقابل بگویید که رفتار خاص ایشان چه احساسی در شما ایجاده کرده است. احساس خود را با ضمیر من بیان کنید و از به کار بردن ضمیر شما بپرهیزید.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مثلاً بگویید: "من احساس </a:t>
            </a:r>
            <a:r>
              <a:rPr lang="fa-IR" altLang="fa-IR" sz="1800" dirty="0">
                <a:solidFill>
                  <a:schemeClr val="tx1"/>
                </a:solidFill>
                <a:cs typeface="2  Yekan" panose="00000400000000000000" pitchFamily="2" charset="-78"/>
                <a:hlinkClick r:id="rId2"/>
              </a:rPr>
              <a:t>خشم</a:t>
            </a:r>
            <a:r>
              <a:rPr lang="fa-IR" altLang="fa-IR" sz="1800" dirty="0">
                <a:solidFill>
                  <a:schemeClr val="tx1"/>
                </a:solidFill>
                <a:cs typeface="2  Yekan" panose="00000400000000000000" pitchFamily="2" charset="-78"/>
              </a:rPr>
              <a:t>، ناامیدی، ناراحتی، رنجش و... می کنم".</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بجای اینکه بگویید:"تو مرا عصبانی می کنی"، "تو مرا ناامید می کنی".</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وقتی ما </a:t>
            </a:r>
            <a:r>
              <a:rPr lang="fa-IR" altLang="fa-IR" sz="1800" dirty="0">
                <a:solidFill>
                  <a:schemeClr val="tx1"/>
                </a:solidFill>
                <a:cs typeface="2  Yekan" panose="00000400000000000000" pitchFamily="2" charset="-78"/>
                <a:hlinkClick r:id="rId3"/>
              </a:rPr>
              <a:t>احساسات </a:t>
            </a:r>
            <a:r>
              <a:rPr lang="fa-IR" altLang="fa-IR" sz="1800" dirty="0">
                <a:solidFill>
                  <a:schemeClr val="tx1"/>
                </a:solidFill>
                <a:cs typeface="2  Yekan" panose="00000400000000000000" pitchFamily="2" charset="-78"/>
              </a:rPr>
              <a:t>خود را با استفاده از ضمیر من بیان می کنیم، به معنای آن است که مسوولیت احساسات خود را می پذیریم و خود را به عنوان منبع مدیریت و کنترل آن ها می دانیم نه دیگران را.</a:t>
            </a:r>
            <a:br>
              <a:rPr lang="fa-IR" altLang="fa-IR" sz="1800" dirty="0">
                <a:solidFill>
                  <a:schemeClr val="tx1"/>
                </a:solidFill>
                <a:cs typeface="2  Yekan" panose="00000400000000000000" pitchFamily="2" charset="-78"/>
              </a:rPr>
            </a:br>
            <a:br>
              <a:rPr lang="fa-IR" altLang="fa-IR" sz="1800" dirty="0">
                <a:solidFill>
                  <a:schemeClr val="tx1"/>
                </a:solidFill>
                <a:cs typeface="2  Yekan" panose="00000400000000000000" pitchFamily="2" charset="-78"/>
              </a:rPr>
            </a:br>
            <a:r>
              <a:rPr lang="fa-IR" altLang="fa-IR" sz="1800" b="1" dirty="0">
                <a:solidFill>
                  <a:srgbClr val="FFFF00"/>
                </a:solidFill>
                <a:cs typeface="B Titr" panose="00000700000000000000" pitchFamily="2" charset="-78"/>
              </a:rPr>
              <a:t>گام3:ارائه راه حل جانشین</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در این مرحله باید راه حل بدیل و مطلوب خود را به شخص مقابل ارائه دهید.</a:t>
            </a: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یعنی اگر طرز رفتار فعلی او را نمی پسندید، دوست دارید او با شما چگونه رفتار کند. با این کار شما  انتقاد تخریب گرانه که صرفاً با هدف </a:t>
            </a:r>
            <a:r>
              <a:rPr lang="fa-IR" altLang="fa-IR" sz="1800" dirty="0">
                <a:solidFill>
                  <a:schemeClr val="tx1"/>
                </a:solidFill>
                <a:cs typeface="2  Yekan" panose="00000400000000000000" pitchFamily="2" charset="-78"/>
                <a:hlinkClick r:id="rId4"/>
              </a:rPr>
              <a:t>تخریب </a:t>
            </a:r>
            <a:r>
              <a:rPr lang="fa-IR" altLang="fa-IR" sz="1800" dirty="0">
                <a:solidFill>
                  <a:schemeClr val="tx1"/>
                </a:solidFill>
                <a:cs typeface="2  Yekan" panose="00000400000000000000" pitchFamily="2" charset="-78"/>
              </a:rPr>
              <a:t>فرد مقابل و خالی کردن خشم خود انجام می شود را از </a:t>
            </a:r>
            <a:r>
              <a:rPr lang="fa-IR" altLang="fa-IR" sz="1800" dirty="0">
                <a:solidFill>
                  <a:schemeClr val="tx1"/>
                </a:solidFill>
                <a:cs typeface="2  Yekan" panose="00000400000000000000" pitchFamily="2" charset="-78"/>
                <a:hlinkClick r:id="rId5"/>
              </a:rPr>
              <a:t>انتقاد سازنده</a:t>
            </a:r>
            <a:r>
              <a:rPr lang="fa-IR" altLang="fa-IR" sz="1800" dirty="0">
                <a:solidFill>
                  <a:schemeClr val="tx1"/>
                </a:solidFill>
                <a:cs typeface="2  Yekan" panose="00000400000000000000" pitchFamily="2" charset="-78"/>
              </a:rPr>
              <a:t> جدا می کنید. هدف انتقاد سازنده، بهبود وضع موجود است. پس در کنار ایرادی که از رفتار دیگران می گیریم، باید راه حل خود را نیز مطرح کنیم تا طرف مقابل از نیت صلاح شما با خبر شود. مثلاً:  "من دوست دارم اگر انتقادی از من دارید، مستقیماً با خودم در میان بگذارید".</a:t>
            </a:r>
          </a:p>
        </p:txBody>
      </p:sp>
    </p:spTree>
    <p:extLst>
      <p:ext uri="{BB962C8B-B14F-4D97-AF65-F5344CB8AC3E}">
        <p14:creationId xmlns:p14="http://schemas.microsoft.com/office/powerpoint/2010/main" val="2898556329"/>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827584" y="1341438"/>
            <a:ext cx="7848872" cy="307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r" rtl="1"/>
            <a:r>
              <a:rPr lang="fa-IR" altLang="fa-IR" sz="1800" b="1" dirty="0">
                <a:solidFill>
                  <a:srgbClr val="FFFF00"/>
                </a:solidFill>
                <a:cs typeface="B Titr" panose="00000700000000000000" pitchFamily="2" charset="-78"/>
              </a:rPr>
              <a:t>گام 4: ذکر پیامدهای مثبت رفتار</a:t>
            </a:r>
            <a:br>
              <a:rPr lang="fa-IR" altLang="fa-IR" dirty="0"/>
            </a:br>
            <a:r>
              <a:rPr lang="fa-IR" altLang="fa-IR" sz="1800" dirty="0">
                <a:solidFill>
                  <a:schemeClr val="tx1"/>
                </a:solidFill>
                <a:cs typeface="2  Yekan" panose="00000400000000000000" pitchFamily="2" charset="-78"/>
              </a:rPr>
              <a:t>در این مرحله باید پیامدهای مثبتی را که در صورت عمل کردن به پیشنهاد شما بوجود خواهد آمد، گوشزد کنید. به عنوان مثال می توانید بگویید: </a:t>
            </a:r>
            <a:br>
              <a:rPr lang="fa-IR" altLang="fa-IR" sz="1800" dirty="0">
                <a:solidFill>
                  <a:schemeClr val="tx1"/>
                </a:solidFill>
                <a:cs typeface="2  Yekan" panose="00000400000000000000" pitchFamily="2" charset="-78"/>
              </a:rPr>
            </a:b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"اگر این کار را بکنید، ما می توانیم </a:t>
            </a:r>
            <a:r>
              <a:rPr lang="fa-IR" altLang="fa-IR" sz="1800" dirty="0">
                <a:solidFill>
                  <a:schemeClr val="tx1"/>
                </a:solidFill>
                <a:cs typeface="2  Yekan" panose="00000400000000000000" pitchFamily="2" charset="-78"/>
                <a:hlinkClick r:id="rId2"/>
              </a:rPr>
              <a:t>رابطه خوبی</a:t>
            </a:r>
            <a:r>
              <a:rPr lang="fa-IR" altLang="fa-IR" sz="1800" dirty="0">
                <a:solidFill>
                  <a:schemeClr val="tx1"/>
                </a:solidFill>
                <a:cs typeface="2  Yekan" panose="00000400000000000000" pitchFamily="2" charset="-78"/>
              </a:rPr>
              <a:t> با هم داشته باشیم"</a:t>
            </a:r>
            <a:br>
              <a:rPr lang="fa-IR" altLang="fa-IR" sz="1800" dirty="0">
                <a:solidFill>
                  <a:schemeClr val="tx1"/>
                </a:solidFill>
                <a:cs typeface="2  Yekan" panose="00000400000000000000" pitchFamily="2" charset="-78"/>
              </a:rPr>
            </a:b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"ما می توانیم به همکاری خودمان ادامه بدهیم"</a:t>
            </a:r>
            <a:br>
              <a:rPr lang="fa-IR" altLang="fa-IR" sz="1800" dirty="0">
                <a:solidFill>
                  <a:schemeClr val="tx1"/>
                </a:solidFill>
                <a:cs typeface="2  Yekan" panose="00000400000000000000" pitchFamily="2" charset="-78"/>
              </a:rPr>
            </a:br>
            <a:br>
              <a:rPr lang="fa-IR" altLang="fa-IR" sz="1800" dirty="0">
                <a:solidFill>
                  <a:schemeClr val="tx1"/>
                </a:solidFill>
                <a:cs typeface="2  Yekan" panose="00000400000000000000" pitchFamily="2" charset="-78"/>
              </a:rPr>
            </a:br>
            <a:r>
              <a:rPr lang="fa-IR" altLang="fa-IR" sz="1800" dirty="0">
                <a:solidFill>
                  <a:schemeClr val="tx1"/>
                </a:solidFill>
                <a:cs typeface="2  Yekan" panose="00000400000000000000" pitchFamily="2" charset="-78"/>
              </a:rPr>
              <a:t>"اگر شما در بیرون از این مکان سیگار بکشید هم شما راحتید هم  دود سیگار دیگران را ناراحت نمی کند"</a:t>
            </a:r>
            <a:br>
              <a:rPr lang="fa-IR" altLang="fa-IR" sz="1800" dirty="0">
                <a:solidFill>
                  <a:schemeClr val="tx1"/>
                </a:solidFill>
                <a:cs typeface="2  Yekan" panose="00000400000000000000" pitchFamily="2" charset="-78"/>
              </a:rPr>
            </a:br>
            <a:endParaRPr lang="fa-IR" altLang="fa-IR" dirty="0">
              <a:solidFill>
                <a:schemeClr val="tx1"/>
              </a:solidFill>
              <a:cs typeface="2  Yekan" panose="00000400000000000000" pitchFamily="2" charset="-78"/>
            </a:endParaRPr>
          </a:p>
        </p:txBody>
      </p:sp>
    </p:spTree>
    <p:extLst>
      <p:ext uri="{BB962C8B-B14F-4D97-AF65-F5344CB8AC3E}">
        <p14:creationId xmlns:p14="http://schemas.microsoft.com/office/powerpoint/2010/main" val="2965572858"/>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95536" y="771550"/>
            <a:ext cx="8281169" cy="418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r"/>
            <a:r>
              <a:rPr lang="ar-SA" altLang="fa-IR" sz="1800" dirty="0">
                <a:solidFill>
                  <a:schemeClr val="tx1"/>
                </a:solidFill>
                <a:latin typeface="B Zar" panose="00000400000000000000" pitchFamily="2" charset="-78"/>
                <a:cs typeface="2  Yekan" panose="00000400000000000000" pitchFamily="2" charset="-78"/>
              </a:rPr>
              <a:t>ترس از، از دست دادن روابط يا آسيب زدن به رابطه با فرد مقابل</a:t>
            </a:r>
            <a:endParaRPr lang="ar-SA" altLang="fa-IR" sz="1800" dirty="0">
              <a:solidFill>
                <a:schemeClr val="tx1"/>
              </a:solidFill>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احساس گناه در مورد نه گفتن و رنجيدن يا ناراحت شدن ديگران</a:t>
            </a:r>
            <a:endParaRPr lang="en-US" altLang="fa-IR" sz="1800" dirty="0">
              <a:solidFill>
                <a:schemeClr val="tx1"/>
              </a:solidFill>
              <a:latin typeface="B Zar" panose="00000400000000000000" pitchFamily="2" charset="-78"/>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اعتقاد به اينكه اگر از قبول درخواست ديگران سرباز زنيد آدم بد و خودخواهي هستيد</a:t>
            </a:r>
            <a:endParaRPr lang="ar-SA" altLang="fa-IR" sz="1800" dirty="0">
              <a:solidFill>
                <a:schemeClr val="tx1"/>
              </a:solidFill>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احساس مهم و باارزش بودن در مواقعي كه درخواستي از شما مي‌شود.</a:t>
            </a:r>
            <a:endParaRPr lang="ar-SA" altLang="fa-IR" sz="1800" dirty="0">
              <a:solidFill>
                <a:schemeClr val="tx1"/>
              </a:solidFill>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گام‌هاي لازم براي تغيير رفتار</a:t>
            </a:r>
            <a:endParaRPr lang="ar-SA" altLang="fa-IR" sz="1800" dirty="0">
              <a:solidFill>
                <a:schemeClr val="tx1"/>
              </a:solidFill>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شناخت باورهاي ناكارآمد</a:t>
            </a:r>
            <a:endParaRPr lang="ar-SA" altLang="fa-IR" sz="1800" dirty="0">
              <a:solidFill>
                <a:schemeClr val="tx1"/>
              </a:solidFill>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ارزيابي باورهاي ناكارآمد</a:t>
            </a:r>
            <a:endParaRPr lang="ar-SA" altLang="fa-IR" sz="1800" dirty="0">
              <a:solidFill>
                <a:schemeClr val="tx1"/>
              </a:solidFill>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بررسي پيامدهاي رفتار غيرجرأت‌مندانه</a:t>
            </a:r>
            <a:endParaRPr lang="ar-SA" altLang="fa-IR" sz="1800" dirty="0">
              <a:solidFill>
                <a:schemeClr val="tx1"/>
              </a:solidFill>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انجام رفتار جرأت‌مندانه</a:t>
            </a:r>
            <a:endParaRPr lang="ar-SA" altLang="fa-IR" sz="1800" dirty="0">
              <a:solidFill>
                <a:schemeClr val="tx1"/>
              </a:solidFill>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مراحل انجام رفتار جرأت‌مندانه</a:t>
            </a:r>
            <a:endParaRPr lang="ar-SA" altLang="fa-IR" sz="1800" dirty="0">
              <a:solidFill>
                <a:schemeClr val="tx1"/>
              </a:solidFill>
              <a:cs typeface="2  Yekan" panose="00000400000000000000" pitchFamily="2" charset="-78"/>
            </a:endParaRPr>
          </a:p>
          <a:p>
            <a:pPr algn="r"/>
            <a:r>
              <a:rPr lang="ar-SA" altLang="fa-IR" sz="1800" dirty="0">
                <a:solidFill>
                  <a:schemeClr val="tx1"/>
                </a:solidFill>
                <a:latin typeface="B Zar" panose="00000400000000000000" pitchFamily="2" charset="-78"/>
                <a:cs typeface="2  Yekan" panose="00000400000000000000" pitchFamily="2" charset="-78"/>
              </a:rPr>
              <a:t>زمان و مكان مناسبي را انتخاب كنيد</a:t>
            </a:r>
            <a:endParaRPr lang="ar-SA" altLang="fa-IR" sz="1800" dirty="0">
              <a:solidFill>
                <a:schemeClr val="tx1"/>
              </a:solidFill>
              <a:cs typeface="2  Yekan" panose="00000400000000000000" pitchFamily="2" charset="-78"/>
            </a:endParaRPr>
          </a:p>
          <a:p>
            <a:pPr algn="r"/>
            <a:r>
              <a:rPr lang="ar-SA" altLang="fa-IR" sz="1800" dirty="0">
                <a:solidFill>
                  <a:schemeClr val="tx1"/>
                </a:solidFill>
                <a:cs typeface="2  Yekan" panose="00000400000000000000" pitchFamily="2" charset="-78"/>
              </a:rPr>
              <a:t> </a:t>
            </a:r>
            <a:r>
              <a:rPr lang="ar-SA" altLang="fa-IR" sz="1800" dirty="0">
                <a:solidFill>
                  <a:schemeClr val="tx1"/>
                </a:solidFill>
                <a:latin typeface="B Zar" panose="00000400000000000000" pitchFamily="2" charset="-78"/>
                <a:cs typeface="2  Yekan" panose="00000400000000000000" pitchFamily="2" charset="-78"/>
              </a:rPr>
              <a:t>احساس فرد مقابل</a:t>
            </a:r>
            <a:endParaRPr lang="en-US" altLang="fa-IR" sz="1800" dirty="0">
              <a:solidFill>
                <a:schemeClr val="tx1"/>
              </a:solidFill>
              <a:latin typeface="B Zar" panose="00000400000000000000" pitchFamily="2" charset="-78"/>
              <a:cs typeface="2  Yekan" panose="00000400000000000000" pitchFamily="2" charset="-78"/>
            </a:endParaRPr>
          </a:p>
          <a:p>
            <a:pPr algn="r"/>
            <a:r>
              <a:rPr lang="fa-IR" altLang="fa-IR" sz="1800" dirty="0">
                <a:solidFill>
                  <a:schemeClr val="tx1"/>
                </a:solidFill>
                <a:cs typeface="2  Yekan" panose="00000400000000000000" pitchFamily="2" charset="-78"/>
              </a:rPr>
              <a:t>سرزنش فر د مقابل</a:t>
            </a:r>
            <a:endParaRPr lang="ar-SA" altLang="fa-IR" sz="1800" dirty="0">
              <a:solidFill>
                <a:schemeClr val="tx1"/>
              </a:solidFill>
              <a:cs typeface="2  Yekan" panose="00000400000000000000" pitchFamily="2" charset="-78"/>
            </a:endParaRPr>
          </a:p>
          <a:p>
            <a:pPr algn="r"/>
            <a:r>
              <a:rPr lang="fa-IR" altLang="fa-IR" sz="1800" dirty="0">
                <a:solidFill>
                  <a:schemeClr val="tx1"/>
                </a:solidFill>
                <a:cs typeface="2  Yekan" panose="00000400000000000000" pitchFamily="2" charset="-78"/>
              </a:rPr>
              <a:t>سرکوب شدن از سوی معلم یا خانواده</a:t>
            </a:r>
            <a:endParaRPr lang="ar-SA" altLang="fa-IR" sz="1800" dirty="0">
              <a:solidFill>
                <a:schemeClr val="tx1"/>
              </a:solidFill>
              <a:cs typeface="2  Yekan" panose="00000400000000000000" pitchFamily="2" charset="-78"/>
            </a:endParaRPr>
          </a:p>
          <a:p>
            <a:pPr algn="r"/>
            <a:endParaRPr lang="ar-SA" altLang="fa-IR" dirty="0"/>
          </a:p>
        </p:txBody>
      </p:sp>
      <p:sp>
        <p:nvSpPr>
          <p:cNvPr id="2" name="Rectangle 1"/>
          <p:cNvSpPr/>
          <p:nvPr/>
        </p:nvSpPr>
        <p:spPr>
          <a:xfrm>
            <a:off x="2627784" y="195486"/>
            <a:ext cx="4048197" cy="523220"/>
          </a:xfrm>
          <a:prstGeom prst="rect">
            <a:avLst/>
          </a:prstGeom>
        </p:spPr>
        <p:txBody>
          <a:bodyPr wrap="square">
            <a:spAutoFit/>
          </a:bodyPr>
          <a:lstStyle/>
          <a:p>
            <a:pPr algn="ctr" rtl="1"/>
            <a:r>
              <a:rPr lang="ar-SA" altLang="fa-IR" sz="2800" b="1" dirty="0">
                <a:solidFill>
                  <a:srgbClr val="FFFF00"/>
                </a:solidFill>
                <a:latin typeface="B Zar" panose="00000400000000000000" pitchFamily="2" charset="-78"/>
                <a:cs typeface="B Titr" panose="00000700000000000000" pitchFamily="2" charset="-78"/>
              </a:rPr>
              <a:t>موانع جرأت‌مندي</a:t>
            </a:r>
            <a:endParaRPr lang="ar-SA" altLang="fa-IR" sz="2800" dirty="0">
              <a:solidFill>
                <a:srgbClr val="FFFF00"/>
              </a:solidFill>
              <a:cs typeface="B Titr" panose="00000700000000000000" pitchFamily="2" charset="-78"/>
            </a:endParaRPr>
          </a:p>
        </p:txBody>
      </p:sp>
    </p:spTree>
    <p:extLst>
      <p:ext uri="{BB962C8B-B14F-4D97-AF65-F5344CB8AC3E}">
        <p14:creationId xmlns:p14="http://schemas.microsoft.com/office/powerpoint/2010/main" val="3717897228"/>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67544" y="627534"/>
            <a:ext cx="8351912"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r" rtl="1"/>
            <a:r>
              <a:rPr lang="fa-IR" altLang="fa-IR" sz="1800" dirty="0">
                <a:solidFill>
                  <a:srgbClr val="FFFF00"/>
                </a:solidFill>
                <a:cs typeface="2  Yekan" panose="00000400000000000000" pitchFamily="2" charset="-78"/>
              </a:rPr>
              <a:t>نه گفتن :</a:t>
            </a:r>
            <a:br>
              <a:rPr lang="ar-SA" altLang="fa-IR" sz="1800" dirty="0">
                <a:solidFill>
                  <a:schemeClr val="tx1"/>
                </a:solidFill>
                <a:cs typeface="2  Yekan" panose="00000400000000000000" pitchFamily="2" charset="-78"/>
              </a:rPr>
            </a:br>
            <a:r>
              <a:rPr lang="ar-SA" altLang="fa-IR" sz="1800" dirty="0">
                <a:solidFill>
                  <a:schemeClr val="tx1"/>
                </a:solidFill>
                <a:latin typeface="B Zar" panose="00000400000000000000" pitchFamily="2" charset="-78"/>
                <a:cs typeface="2  Yekan" panose="00000400000000000000" pitchFamily="2" charset="-78"/>
              </a:rPr>
              <a:t>مطمئن شويد كه چه مي‌خواهيد، آيا مي‌خواهيد بگوييد "بله" يا "نه“</a:t>
            </a:r>
            <a:r>
              <a:rPr lang="fa-IR" altLang="fa-IR" sz="1800" dirty="0">
                <a:solidFill>
                  <a:schemeClr val="tx1"/>
                </a:solidFill>
                <a:latin typeface="B Zar" panose="00000400000000000000" pitchFamily="2" charset="-78"/>
                <a:cs typeface="2  Yekan" panose="00000400000000000000" pitchFamily="2" charset="-78"/>
              </a:rPr>
              <a:t>. </a:t>
            </a:r>
            <a:r>
              <a:rPr lang="ar-SA" altLang="fa-IR" sz="1800" dirty="0">
                <a:solidFill>
                  <a:schemeClr val="tx1"/>
                </a:solidFill>
                <a:latin typeface="B Zar" panose="00000400000000000000" pitchFamily="2" charset="-78"/>
                <a:cs typeface="2  Yekan" panose="00000400000000000000" pitchFamily="2" charset="-78"/>
              </a:rPr>
              <a:t>اگر مطمئن نيستيد بگوييد كه بايد درموردش فكر كنيد و زماني را براي دادن پاسخ خود مشخص كنيد</a:t>
            </a:r>
            <a:r>
              <a:rPr lang="ar-SA" altLang="fa-IR" sz="1800" dirty="0">
                <a:solidFill>
                  <a:schemeClr val="tx1"/>
                </a:solidFill>
                <a:cs typeface="2  Yekan" panose="00000400000000000000" pitchFamily="2" charset="-78"/>
              </a:rPr>
              <a:t>.</a:t>
            </a:r>
          </a:p>
          <a:p>
            <a:pPr algn="r" rtl="1"/>
            <a:r>
              <a:rPr lang="ar-SA" altLang="fa-IR" sz="1800" dirty="0">
                <a:solidFill>
                  <a:schemeClr val="tx1"/>
                </a:solidFill>
                <a:latin typeface="B Zar" panose="00000400000000000000" pitchFamily="2" charset="-78"/>
                <a:cs typeface="2  Yekan" panose="00000400000000000000" pitchFamily="2" charset="-78"/>
              </a:rPr>
              <a:t>اگر مطمئن نيستيد كه چه چيزي از شما خواسته شده، توضيح بيشتري بخواهيد</a:t>
            </a:r>
            <a:r>
              <a:rPr lang="ar-SA" altLang="fa-IR" sz="1800" dirty="0">
                <a:solidFill>
                  <a:schemeClr val="tx1"/>
                </a:solidFill>
                <a:cs typeface="2  Yekan" panose="00000400000000000000" pitchFamily="2" charset="-78"/>
              </a:rPr>
              <a:t>.</a:t>
            </a:r>
          </a:p>
          <a:p>
            <a:pPr algn="r" rtl="1"/>
            <a:r>
              <a:rPr lang="fa-IR" altLang="fa-IR" sz="1800" dirty="0">
                <a:solidFill>
                  <a:schemeClr val="tx1"/>
                </a:solidFill>
                <a:latin typeface="B Zar" panose="00000400000000000000" pitchFamily="2" charset="-78"/>
                <a:cs typeface="2  Yekan" panose="00000400000000000000" pitchFamily="2" charset="-78"/>
              </a:rPr>
              <a:t>سعی کنید </a:t>
            </a:r>
            <a:r>
              <a:rPr lang="ar-SA" altLang="fa-IR" sz="1800" dirty="0">
                <a:solidFill>
                  <a:schemeClr val="tx1"/>
                </a:solidFill>
                <a:latin typeface="B Zar" panose="00000400000000000000" pitchFamily="2" charset="-78"/>
                <a:cs typeface="2  Yekan" panose="00000400000000000000" pitchFamily="2" charset="-78"/>
              </a:rPr>
              <a:t>پاسخ كوتاهي داده و از دادن توضيحات طولاني و آوردن دلايل زياد خودداري كنيد</a:t>
            </a:r>
            <a:r>
              <a:rPr lang="ar-SA" altLang="fa-IR" sz="1800" dirty="0">
                <a:solidFill>
                  <a:schemeClr val="tx1"/>
                </a:solidFill>
                <a:cs typeface="2  Yekan" panose="00000400000000000000" pitchFamily="2" charset="-78"/>
              </a:rPr>
              <a:t>. </a:t>
            </a:r>
            <a:endParaRPr lang="fa-IR" altLang="fa-IR" sz="1800" dirty="0">
              <a:solidFill>
                <a:schemeClr val="tx1"/>
              </a:solidFill>
              <a:cs typeface="2  Yekan" panose="00000400000000000000" pitchFamily="2" charset="-78"/>
            </a:endParaRPr>
          </a:p>
          <a:p>
            <a:pPr algn="r" rtl="1"/>
            <a:r>
              <a:rPr lang="ar-SA" altLang="fa-IR" sz="1800" dirty="0">
                <a:solidFill>
                  <a:schemeClr val="tx1"/>
                </a:solidFill>
                <a:latin typeface="B Zar" panose="00000400000000000000" pitchFamily="2" charset="-78"/>
                <a:cs typeface="2  Yekan" panose="00000400000000000000" pitchFamily="2" charset="-78"/>
              </a:rPr>
              <a:t>از عباراتي با ضمير "من" استفاده كنيد و به‌جاي سرزنش يا محكوم كردن ديگري به مطرح كردن موضوع بپردازيد</a:t>
            </a:r>
            <a:r>
              <a:rPr lang="ar-SA" altLang="fa-IR" sz="1800" dirty="0">
                <a:solidFill>
                  <a:schemeClr val="tx1"/>
                </a:solidFill>
                <a:cs typeface="2  Yekan" panose="00000400000000000000" pitchFamily="2" charset="-78"/>
              </a:rPr>
              <a:t>. </a:t>
            </a:r>
          </a:p>
          <a:p>
            <a:pPr algn="r" rtl="1"/>
            <a:r>
              <a:rPr lang="ar-SA" altLang="fa-IR" sz="1800" dirty="0">
                <a:solidFill>
                  <a:schemeClr val="tx1"/>
                </a:solidFill>
                <a:latin typeface="B Zar" panose="00000400000000000000" pitchFamily="2" charset="-78"/>
                <a:cs typeface="2  Yekan" panose="00000400000000000000" pitchFamily="2" charset="-78"/>
              </a:rPr>
              <a:t>به جاي عباراتي مانند "فكر نمي‌كنم بتوانم ...." از كلمه "نه" استفاده كنيد</a:t>
            </a:r>
            <a:r>
              <a:rPr lang="ar-SA" altLang="fa-IR" sz="1800" dirty="0">
                <a:solidFill>
                  <a:schemeClr val="tx1"/>
                </a:solidFill>
                <a:cs typeface="2  Yekan" panose="00000400000000000000" pitchFamily="2" charset="-78"/>
              </a:rPr>
              <a:t>.</a:t>
            </a:r>
          </a:p>
          <a:p>
            <a:pPr algn="r" rtl="1"/>
            <a:r>
              <a:rPr lang="ar-SA" altLang="fa-IR" sz="1800" dirty="0">
                <a:solidFill>
                  <a:schemeClr val="tx1"/>
                </a:solidFill>
                <a:latin typeface="B Zar" panose="00000400000000000000" pitchFamily="2" charset="-78"/>
                <a:cs typeface="2  Yekan" panose="00000400000000000000" pitchFamily="2" charset="-78"/>
              </a:rPr>
              <a:t>به‌جاي قضاوت كردن، مواردي را كه وجود دارد مطرح كنيد</a:t>
            </a:r>
            <a:r>
              <a:rPr lang="ar-SA" altLang="fa-IR" sz="1800" dirty="0">
                <a:solidFill>
                  <a:schemeClr val="tx1"/>
                </a:solidFill>
                <a:cs typeface="2  Yekan" panose="00000400000000000000" pitchFamily="2" charset="-78"/>
              </a:rPr>
              <a:t>. </a:t>
            </a:r>
          </a:p>
          <a:p>
            <a:pPr rtl="1"/>
            <a:endParaRPr lang="fa-IR" altLang="fa-IR" dirty="0"/>
          </a:p>
        </p:txBody>
      </p:sp>
      <p:sp>
        <p:nvSpPr>
          <p:cNvPr id="2" name="Rectangle 1"/>
          <p:cNvSpPr/>
          <p:nvPr/>
        </p:nvSpPr>
        <p:spPr>
          <a:xfrm>
            <a:off x="3779912" y="195486"/>
            <a:ext cx="1580882" cy="523220"/>
          </a:xfrm>
          <a:prstGeom prst="rect">
            <a:avLst/>
          </a:prstGeom>
        </p:spPr>
        <p:txBody>
          <a:bodyPr wrap="none">
            <a:spAutoFit/>
          </a:bodyPr>
          <a:lstStyle/>
          <a:p>
            <a:pPr algn="ctr" rtl="1"/>
            <a:r>
              <a:rPr lang="fa-IR" sz="2800" dirty="0">
                <a:solidFill>
                  <a:srgbClr val="FFFF00"/>
                </a:solidFill>
                <a:cs typeface="B Titr" panose="00000700000000000000" pitchFamily="2" charset="-78"/>
              </a:rPr>
              <a:t>چند توصیه </a:t>
            </a:r>
          </a:p>
        </p:txBody>
      </p:sp>
    </p:spTree>
    <p:extLst>
      <p:ext uri="{BB962C8B-B14F-4D97-AF65-F5344CB8AC3E}">
        <p14:creationId xmlns:p14="http://schemas.microsoft.com/office/powerpoint/2010/main" val="3146311349"/>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267494"/>
            <a:ext cx="8424936" cy="4247317"/>
          </a:xfrm>
          <a:prstGeom prst="rect">
            <a:avLst/>
          </a:prstGeom>
        </p:spPr>
        <p:txBody>
          <a:bodyPr wrap="square">
            <a:spAutoFit/>
          </a:bodyPr>
          <a:lstStyle/>
          <a:p>
            <a:pPr algn="just" rtl="1"/>
            <a:r>
              <a:rPr lang="ar-SA" altLang="fa-IR" sz="1800" dirty="0">
                <a:solidFill>
                  <a:schemeClr val="tx1"/>
                </a:solidFill>
                <a:latin typeface="B Zar" panose="00000400000000000000" pitchFamily="2" charset="-78"/>
                <a:cs typeface="2  Yekan" panose="00000400000000000000" pitchFamily="2" charset="-78"/>
              </a:rPr>
              <a:t>درخواست خود را به‌صورت واضح و مستقيم بيان كنيد.</a:t>
            </a:r>
            <a:endParaRPr lang="ar-SA" altLang="fa-IR" sz="1800" dirty="0">
              <a:solidFill>
                <a:schemeClr val="tx1"/>
              </a:solidFill>
              <a:cs typeface="2  Yekan" panose="00000400000000000000" pitchFamily="2" charset="-78"/>
            </a:endParaRPr>
          </a:p>
          <a:p>
            <a:pPr algn="just" rtl="1"/>
            <a:r>
              <a:rPr lang="ar-SA" altLang="fa-IR" sz="1800" dirty="0">
                <a:solidFill>
                  <a:schemeClr val="tx1"/>
                </a:solidFill>
                <a:latin typeface="B Zar" panose="00000400000000000000" pitchFamily="2" charset="-78"/>
                <a:cs typeface="2  Yekan" panose="00000400000000000000" pitchFamily="2" charset="-78"/>
              </a:rPr>
              <a:t>سعي كنيد حركات غير كلامي‌تان با پيامي كه مي‌دهيد همخواني داشته باشد.</a:t>
            </a:r>
            <a:endParaRPr lang="ar-SA" altLang="fa-IR" sz="1800" dirty="0">
              <a:solidFill>
                <a:schemeClr val="tx1"/>
              </a:solidFill>
              <a:cs typeface="2  Yekan" panose="00000400000000000000" pitchFamily="2" charset="-78"/>
            </a:endParaRPr>
          </a:p>
          <a:p>
            <a:pPr algn="just" rtl="1"/>
            <a:r>
              <a:rPr lang="ar-SA" altLang="fa-IR" sz="1800" dirty="0">
                <a:solidFill>
                  <a:schemeClr val="tx1"/>
                </a:solidFill>
                <a:latin typeface="B Zar" panose="00000400000000000000" pitchFamily="2" charset="-78"/>
                <a:cs typeface="2  Yekan" panose="00000400000000000000" pitchFamily="2" charset="-78"/>
              </a:rPr>
              <a:t>به‌جاي گفتن "نمي‌توانم" ، بگوييد "اين ‌كار را نخواهم كرد.</a:t>
            </a:r>
            <a:r>
              <a:rPr lang="ar-SA" altLang="fa-IR" sz="1800" dirty="0">
                <a:solidFill>
                  <a:schemeClr val="tx1"/>
                </a:solidFill>
                <a:cs typeface="2  Yekan" panose="00000400000000000000" pitchFamily="2" charset="-78"/>
              </a:rPr>
              <a:t>"</a:t>
            </a:r>
          </a:p>
          <a:p>
            <a:pPr algn="just" rtl="1"/>
            <a:r>
              <a:rPr lang="ar-SA" altLang="fa-IR" sz="1800" dirty="0">
                <a:solidFill>
                  <a:schemeClr val="tx1"/>
                </a:solidFill>
                <a:latin typeface="B Zar" panose="00000400000000000000" pitchFamily="2" charset="-78"/>
                <a:cs typeface="2  Yekan" panose="00000400000000000000" pitchFamily="2" charset="-78"/>
              </a:rPr>
              <a:t>گاهي مجبوريد امتناع خود از انجام آن كار را چند بار تكرار كنيد.</a:t>
            </a:r>
            <a:endParaRPr lang="ar-SA" altLang="fa-IR" sz="1800" dirty="0">
              <a:solidFill>
                <a:schemeClr val="tx1"/>
              </a:solidFill>
              <a:cs typeface="2  Yekan" panose="00000400000000000000" pitchFamily="2" charset="-78"/>
            </a:endParaRPr>
          </a:p>
          <a:p>
            <a:pPr algn="just" rtl="1"/>
            <a:r>
              <a:rPr lang="ar-SA" altLang="fa-IR" sz="1800" dirty="0">
                <a:solidFill>
                  <a:schemeClr val="tx1"/>
                </a:solidFill>
                <a:latin typeface="B Zar" panose="00000400000000000000" pitchFamily="2" charset="-78"/>
                <a:cs typeface="2  Yekan" panose="00000400000000000000" pitchFamily="2" charset="-78"/>
              </a:rPr>
              <a:t>در اين صورت به جاي اينكه هر بار دليل جديدي بياوريد، "نه" گفته و همان دليل قبلي را تكرارکنید.</a:t>
            </a:r>
            <a:endParaRPr lang="ar-SA" altLang="fa-IR" sz="1800" dirty="0">
              <a:solidFill>
                <a:schemeClr val="tx1"/>
              </a:solidFill>
              <a:cs typeface="2  Yekan" panose="00000400000000000000" pitchFamily="2" charset="-78"/>
            </a:endParaRPr>
          </a:p>
          <a:p>
            <a:pPr algn="just" rtl="1"/>
            <a:r>
              <a:rPr lang="ar-SA" altLang="fa-IR" sz="1800" dirty="0">
                <a:solidFill>
                  <a:schemeClr val="tx1"/>
                </a:solidFill>
                <a:latin typeface="B Zar" panose="00000400000000000000" pitchFamily="2" charset="-78"/>
                <a:cs typeface="2  Yekan" panose="00000400000000000000" pitchFamily="2" charset="-78"/>
              </a:rPr>
              <a:t>اگر عليرغم اينكه چند بار نه گفتيد فرد مقابل به اصرار خود ادامه داد، سكوت كرده يا موضوع صحبت را تغيير دهيد. در موارد بحراني حتي مي‌توانيد به گفتگوي خود پايان دهيد.</a:t>
            </a:r>
            <a:endParaRPr lang="en-US" altLang="fa-IR" sz="1800" dirty="0">
              <a:solidFill>
                <a:schemeClr val="tx1"/>
              </a:solidFill>
              <a:latin typeface="B Zar" panose="00000400000000000000" pitchFamily="2" charset="-78"/>
              <a:cs typeface="2  Yekan" panose="00000400000000000000" pitchFamily="2" charset="-78"/>
            </a:endParaRPr>
          </a:p>
          <a:p>
            <a:pPr algn="just" rtl="1"/>
            <a:r>
              <a:rPr lang="ar-SA" altLang="fa-IR" sz="1800" dirty="0">
                <a:solidFill>
                  <a:schemeClr val="tx1"/>
                </a:solidFill>
                <a:cs typeface="2  Yekan" panose="00000400000000000000" pitchFamily="2" charset="-78"/>
              </a:rPr>
              <a:t>افراد منفعل گاهي حتي وقتي با چيزي مخالف هستند، براي آرام نگه داشتن شرايط، تظاهر به موافقت مي‌كنند، براي مثال لبخند زده، سرشان را تكان داده يا به‌دقت گوش مي‌كنند. در‌حالي‌كه لازم‌ است به‌طور مستقيم يا غيرمستقيم مخالفت خود را نشان دهند.</a:t>
            </a:r>
          </a:p>
          <a:p>
            <a:pPr algn="just" rtl="1"/>
            <a:r>
              <a:rPr lang="ar-SA" altLang="fa-IR" sz="1800" dirty="0">
                <a:solidFill>
                  <a:schemeClr val="tx1"/>
                </a:solidFill>
                <a:cs typeface="2  Yekan" panose="00000400000000000000" pitchFamily="2" charset="-78"/>
              </a:rPr>
              <a:t> لزومي ندارد كه احساس گناه كنيد. شما رسالت نداريد به هر قيمتي كه شده تمام مشكلات ديگران را حل كرده يا همه را خوشحال كنيد.</a:t>
            </a:r>
          </a:p>
          <a:p>
            <a:pPr algn="just" rtl="1"/>
            <a:r>
              <a:rPr lang="ar-SA" altLang="fa-IR" sz="1800" dirty="0">
                <a:solidFill>
                  <a:schemeClr val="tx1"/>
                </a:solidFill>
                <a:cs typeface="2  Yekan" panose="00000400000000000000" pitchFamily="2" charset="-78"/>
              </a:rPr>
              <a:t>اگر حتما مي خواهيد به فرد مقابل كمك كنيد، مي‌توانيد پيشنهاد خود را به او بگوييد. </a:t>
            </a:r>
          </a:p>
          <a:p>
            <a:pPr algn="just" rtl="1"/>
            <a:r>
              <a:rPr lang="ar-SA" altLang="fa-IR" sz="1800" dirty="0">
                <a:solidFill>
                  <a:schemeClr val="tx1"/>
                </a:solidFill>
                <a:cs typeface="2  Yekan" panose="00000400000000000000" pitchFamily="2" charset="-78"/>
              </a:rPr>
              <a:t>بايد در نظر داشت كه رفتار جرأت‌مندانه هميشه ضرورتا فرد را در رسيدن به اهداف خود موفق نمي‌سازد.</a:t>
            </a:r>
          </a:p>
        </p:txBody>
      </p:sp>
    </p:spTree>
    <p:extLst>
      <p:ext uri="{BB962C8B-B14F-4D97-AF65-F5344CB8AC3E}">
        <p14:creationId xmlns:p14="http://schemas.microsoft.com/office/powerpoint/2010/main" val="610207452"/>
      </p:ext>
    </p:extLst>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548"/>
            <a:ext cx="9144000" cy="5105653"/>
          </a:xfrm>
          <a:prstGeom prst="rect">
            <a:avLst/>
          </a:prstGeom>
        </p:spPr>
      </p:pic>
      <p:sp>
        <p:nvSpPr>
          <p:cNvPr id="3" name="Text Placeholder 2">
            <a:extLst>
              <a:ext uri="{FF2B5EF4-FFF2-40B4-BE49-F238E27FC236}">
                <a16:creationId xmlns:a16="http://schemas.microsoft.com/office/drawing/2014/main" id="{D8EFCD6C-ED12-4999-84B8-EF5C4C449510}"/>
              </a:ext>
            </a:extLst>
          </p:cNvPr>
          <p:cNvSpPr>
            <a:spLocks noGrp="1"/>
          </p:cNvSpPr>
          <p:nvPr>
            <p:ph type="body" idx="1"/>
          </p:nvPr>
        </p:nvSpPr>
        <p:spPr>
          <a:xfrm>
            <a:off x="1693863" y="1693863"/>
            <a:ext cx="5937250" cy="527050"/>
          </a:xfrm>
        </p:spPr>
        <p:txBody>
          <a:bodyPr/>
          <a:lstStyle/>
          <a:p>
            <a:pPr marL="127000" indent="0" eaLnBrk="1" hangingPunct="1">
              <a:spcBef>
                <a:spcPct val="0"/>
              </a:spcBef>
              <a:spcAft>
                <a:spcPct val="0"/>
              </a:spcAft>
              <a:buClr>
                <a:srgbClr val="434343"/>
              </a:buClr>
              <a:buFont typeface="Quicksand Light"/>
              <a:buNone/>
            </a:pPr>
            <a:r>
              <a:rPr lang="en-US" altLang="fa-IR" sz="4400" dirty="0">
                <a:latin typeface="Quicksand Light"/>
                <a:ea typeface="Quicksand Light"/>
                <a:cs typeface="B Titr" pitchFamily="2" charset="0"/>
                <a:sym typeface="Quicksand Light"/>
              </a:rPr>
              <a:t>www.honaetadris.ir</a:t>
            </a:r>
          </a:p>
        </p:txBody>
      </p:sp>
      <p:sp>
        <p:nvSpPr>
          <p:cNvPr id="8" name="Text Placeholder 2">
            <a:extLst>
              <a:ext uri="{FF2B5EF4-FFF2-40B4-BE49-F238E27FC236}">
                <a16:creationId xmlns:a16="http://schemas.microsoft.com/office/drawing/2014/main" id="{F6CDB088-662B-442E-9264-F42995577926}"/>
              </a:ext>
            </a:extLst>
          </p:cNvPr>
          <p:cNvSpPr txBox="1">
            <a:spLocks/>
          </p:cNvSpPr>
          <p:nvPr/>
        </p:nvSpPr>
        <p:spPr bwMode="auto">
          <a:xfrm>
            <a:off x="1690688" y="3579813"/>
            <a:ext cx="5937250"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marL="12700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eaLnBrk="1" hangingPunct="1">
              <a:buClr>
                <a:srgbClr val="434343"/>
              </a:buClr>
              <a:buSzPts val="1600"/>
              <a:buFont typeface="Quicksand Light"/>
              <a:buNone/>
            </a:pPr>
            <a:endParaRPr lang="en-US" altLang="fa-IR" sz="2000" dirty="0">
              <a:solidFill>
                <a:schemeClr val="tx1"/>
              </a:solidFill>
              <a:latin typeface="Quicksand Light"/>
              <a:ea typeface="Quicksand Light"/>
              <a:cs typeface="B Titr" pitchFamily="2" charset="0"/>
              <a:sym typeface="Quicksand Light"/>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par>
                          <p:cTn id="10" fill="hold" nodeType="afterGroup">
                            <p:stCondLst>
                              <p:cond delay="500"/>
                            </p:stCondLst>
                            <p:childTnLst>
                              <p:par>
                                <p:cTn id="11" presetID="10" presetClass="entr" presetSubtype="0" fill="hold" grpId="0" nodeType="afterEffect" nodePh="1">
                                  <p:stCondLst>
                                    <p:cond delay="0"/>
                                  </p:stCondLst>
                                  <p:endCondLst>
                                    <p:cond evt="begin" delay="0">
                                      <p:tn val="11"/>
                                    </p:cond>
                                  </p:end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339502"/>
            <a:ext cx="8064896" cy="4308872"/>
          </a:xfrm>
          <a:prstGeom prst="rect">
            <a:avLst/>
          </a:prstGeom>
        </p:spPr>
        <p:txBody>
          <a:bodyPr wrap="square">
            <a:spAutoFit/>
          </a:bodyPr>
          <a:lstStyle/>
          <a:p>
            <a:pPr algn="just" rtl="1"/>
            <a:r>
              <a:rPr lang="fa-IR" altLang="fa-IR" sz="1800" dirty="0">
                <a:solidFill>
                  <a:schemeClr val="tx1"/>
                </a:solidFill>
                <a:cs typeface="B Titr" panose="00000700000000000000" pitchFamily="2" charset="-78"/>
              </a:rPr>
              <a:t>گروهی از سران مشرکان قریش مانند ولید بن نعیره و عاصم بن وائل و حارث بن قیس خدمت پیامبر (صلّی الله علیه وآله وسلّم) رسیدند، گفتند:</a:t>
            </a:r>
          </a:p>
          <a:p>
            <a:pPr algn="just" rtl="1"/>
            <a:endParaRPr lang="fa-IR" altLang="fa-IR" sz="1800" dirty="0">
              <a:solidFill>
                <a:schemeClr val="tx1"/>
              </a:solidFill>
              <a:cs typeface="B Titr" panose="00000700000000000000" pitchFamily="2" charset="-78"/>
            </a:endParaRPr>
          </a:p>
          <a:p>
            <a:pPr algn="just" rtl="1"/>
            <a:r>
              <a:rPr lang="fa-IR" altLang="fa-IR" sz="1800" dirty="0">
                <a:solidFill>
                  <a:schemeClr val="tx1"/>
                </a:solidFill>
                <a:cs typeface="B Titr" panose="00000700000000000000" pitchFamily="2" charset="-78"/>
              </a:rPr>
              <a:t>ای محمد بیا از آئین ما پیروی کن ما نیز از آئین تو پیروی می‌کنیم و تو را در تمام امتیازات خود شریک می‌سازیم. یکسال تو خدایان ما را عبادت کن و سال دیگر ما خدای تو را عبادت می‌کنیم. اگر آئین تو بهتر باشد ما از آن با تو شریک می‌شویم و بهره خود را گرفته‌ایم و اگر آئین ما بهتر باشد تو در آیین ما شریک شده و بهره‌ات را از آن گرفته‌ای.</a:t>
            </a:r>
          </a:p>
          <a:p>
            <a:pPr algn="just" rtl="1"/>
            <a:endParaRPr lang="fa-IR" altLang="fa-IR" sz="1800" dirty="0">
              <a:solidFill>
                <a:schemeClr val="tx1"/>
              </a:solidFill>
              <a:cs typeface="B Titr" panose="00000700000000000000" pitchFamily="2" charset="-78"/>
            </a:endParaRPr>
          </a:p>
          <a:p>
            <a:pPr algn="just" rtl="1"/>
            <a:endParaRPr lang="fa-IR" altLang="fa-IR" sz="1800" dirty="0">
              <a:solidFill>
                <a:schemeClr val="tx1"/>
              </a:solidFill>
              <a:cs typeface="B Titr" panose="00000700000000000000" pitchFamily="2" charset="-78"/>
            </a:endParaRPr>
          </a:p>
          <a:p>
            <a:pPr algn="just" rtl="1"/>
            <a:r>
              <a:rPr lang="fa-IR" altLang="fa-IR" sz="1800" dirty="0">
                <a:solidFill>
                  <a:schemeClr val="tx1"/>
                </a:solidFill>
                <a:cs typeface="B Titr" panose="00000700000000000000" pitchFamily="2" charset="-78"/>
              </a:rPr>
              <a:t>پیامبر فرمود: من منتظر فرمان پروردگارم هستم. در این هنگام سوره کافرون نازل شده و رسول الله به مسجدالحرام آمد درحالی که جمعی از سران قریش در آنجا جمع بودند بالای سر آنها ایستاد و این سوره را تا آخر بر آنها خواند آنها وقتی پیام این سوره را شنیدند کاملاً مأیوس شدند و حضرت و یارانش را آزار دادند.</a:t>
            </a:r>
          </a:p>
          <a:p>
            <a:pPr algn="r" rtl="1"/>
            <a:endParaRPr lang="fa-IR" altLang="fa-IR" sz="2000" dirty="0">
              <a:solidFill>
                <a:schemeClr val="tx1">
                  <a:lumMod val="95000"/>
                </a:schemeClr>
              </a:solidFill>
              <a:cs typeface="B Titr" panose="00000700000000000000" pitchFamily="2" charset="-78"/>
            </a:endParaRPr>
          </a:p>
          <a:p>
            <a:pPr algn="r" rtl="1"/>
            <a:endParaRPr lang="fa-IR" altLang="fa-IR" sz="2000" dirty="0">
              <a:solidFill>
                <a:schemeClr val="tx1">
                  <a:lumMod val="95000"/>
                </a:schemeClr>
              </a:solidFill>
              <a:cs typeface="B Titr" panose="00000700000000000000" pitchFamily="2" charset="-78"/>
            </a:endParaRPr>
          </a:p>
        </p:txBody>
      </p:sp>
    </p:spTree>
    <p:extLst>
      <p:ext uri="{BB962C8B-B14F-4D97-AF65-F5344CB8AC3E}">
        <p14:creationId xmlns:p14="http://schemas.microsoft.com/office/powerpoint/2010/main" val="3094646497"/>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539552" y="267494"/>
            <a:ext cx="8136904" cy="4216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rtl="1"/>
            <a:r>
              <a:rPr lang="fa-IR" altLang="fa-IR" sz="2400" dirty="0">
                <a:solidFill>
                  <a:srgbClr val="FFFF00"/>
                </a:solidFill>
                <a:cs typeface="B Titr" panose="00000700000000000000" pitchFamily="2" charset="-78"/>
              </a:rPr>
              <a:t>جرات ورزی در اسلام</a:t>
            </a:r>
          </a:p>
          <a:p>
            <a:pPr algn="just" rtl="1"/>
            <a:endParaRPr lang="fa-IR" altLang="fa-IR" sz="2400" dirty="0">
              <a:solidFill>
                <a:srgbClr val="FFFF00"/>
              </a:solidFill>
              <a:cs typeface="B Titr" panose="00000700000000000000" pitchFamily="2" charset="-78"/>
            </a:endParaRPr>
          </a:p>
          <a:p>
            <a:pPr algn="just" rtl="1"/>
            <a:r>
              <a:rPr lang="fa-IR" altLang="fa-IR" sz="2000" dirty="0">
                <a:solidFill>
                  <a:schemeClr val="tx1"/>
                </a:solidFill>
                <a:cs typeface="2  Yekan" panose="00000400000000000000" pitchFamily="2" charset="-78"/>
              </a:rPr>
              <a:t>جرات ورزی به معنای مثبت و درست آن همان شجاع بودن و داشتن شجاعت است که از جمله   فضائل اخلاقی ممدوح و پسندیده و از جمله ارزش های اخلاقی است . </a:t>
            </a:r>
          </a:p>
          <a:p>
            <a:pPr algn="just" rtl="1"/>
            <a:endParaRPr lang="fa-IR" altLang="fa-IR" sz="2000" dirty="0">
              <a:solidFill>
                <a:schemeClr val="tx1"/>
              </a:solidFill>
              <a:cs typeface="2  Yekan" panose="00000400000000000000" pitchFamily="2" charset="-78"/>
            </a:endParaRPr>
          </a:p>
          <a:p>
            <a:pPr algn="just" rtl="1"/>
            <a:r>
              <a:rPr lang="fa-IR" altLang="fa-IR" sz="2000" dirty="0">
                <a:solidFill>
                  <a:schemeClr val="tx1"/>
                </a:solidFill>
                <a:cs typeface="2  Yekan" panose="00000400000000000000" pitchFamily="2" charset="-78"/>
              </a:rPr>
              <a:t>شجاعت در لغت به معنی قوت قلب داشتن به هنگام سختی و از بزرگترین کمالات نفسانی است، این حالت حد تعادل قوۀ قضبیه می‌باشد و حد افراط آن را تهور و بی‌باکی گویند و حد تفریط آن همان جبن و ترسویی است و آن روی­گردانیدن و ترس از چیزهایی است که نباید از آنها ترسید. </a:t>
            </a:r>
          </a:p>
          <a:p>
            <a:pPr algn="just" rtl="1"/>
            <a:endParaRPr lang="fa-IR" altLang="fa-IR" sz="2000" dirty="0">
              <a:solidFill>
                <a:schemeClr val="tx1"/>
              </a:solidFill>
              <a:cs typeface="2  Yekan" panose="00000400000000000000" pitchFamily="2" charset="-78"/>
            </a:endParaRPr>
          </a:p>
          <a:p>
            <a:pPr algn="just" rtl="1"/>
            <a:endParaRPr lang="fa-IR" altLang="fa-IR" sz="2000" dirty="0">
              <a:solidFill>
                <a:schemeClr val="tx1"/>
              </a:solidFill>
              <a:cs typeface="2  Yekan" panose="00000400000000000000" pitchFamily="2" charset="-78"/>
            </a:endParaRPr>
          </a:p>
          <a:p>
            <a:pPr algn="just" rtl="1"/>
            <a:r>
              <a:rPr lang="fa-IR" altLang="fa-IR" sz="2000" dirty="0">
                <a:solidFill>
                  <a:schemeClr val="tx1"/>
                </a:solidFill>
                <a:cs typeface="2  Yekan" panose="00000400000000000000" pitchFamily="2" charset="-78"/>
              </a:rPr>
              <a:t>  از نظر فلاسفه و حکما، شجاعت یکی از خصائل چهارگانۀ علم اخلاق است که عبارتند از حکمت، شجاعت، عدالت و عفت. ( این چهار خُلق، اصول اخلاق نام دارند.) </a:t>
            </a:r>
            <a:r>
              <a:rPr lang="fa-IR" altLang="fa-IR" sz="2000" dirty="0">
                <a:cs typeface="B Titr" panose="00000700000000000000" pitchFamily="2" charset="-78"/>
              </a:rPr>
              <a:t>  </a:t>
            </a:r>
            <a:endParaRPr lang="fa-IR" altLang="fa-IR" sz="2400" dirty="0">
              <a:cs typeface="B Titr" panose="00000700000000000000" pitchFamily="2" charset="-78"/>
            </a:endParaRPr>
          </a:p>
        </p:txBody>
      </p:sp>
    </p:spTree>
    <p:extLst>
      <p:ext uri="{BB962C8B-B14F-4D97-AF65-F5344CB8AC3E}">
        <p14:creationId xmlns:p14="http://schemas.microsoft.com/office/powerpoint/2010/main" val="2282895491"/>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611560" y="483518"/>
            <a:ext cx="8064896" cy="323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rtl="1"/>
            <a:r>
              <a:rPr lang="fa-IR" altLang="fa-IR" sz="2800" dirty="0">
                <a:solidFill>
                  <a:srgbClr val="FFFF00"/>
                </a:solidFill>
                <a:cs typeface="B Titr" panose="00000700000000000000" pitchFamily="2" charset="-78"/>
              </a:rPr>
              <a:t>دیدگاه حضرت علی (ع)</a:t>
            </a:r>
          </a:p>
          <a:p>
            <a:pPr algn="just" rtl="1"/>
            <a:br>
              <a:rPr lang="fa-IR" altLang="fa-IR" sz="4000" dirty="0">
                <a:cs typeface="B Zar" panose="00000400000000000000" pitchFamily="2" charset="-78"/>
              </a:rPr>
            </a:br>
            <a:r>
              <a:rPr lang="fa-IR" altLang="fa-IR" sz="2400" dirty="0">
                <a:solidFill>
                  <a:srgbClr val="FFFF00"/>
                </a:solidFill>
                <a:cs typeface="2  Yekan" panose="00000400000000000000" pitchFamily="2" charset="-78"/>
              </a:rPr>
              <a:t>«اَلْجُبْنُ والْحِرْصُ والْبُخْلُ غَرائزُ سوءٍ یَجْمَعُها سوءُ الظَّنَّ بالله سُبحانَهُ »</a:t>
            </a:r>
          </a:p>
          <a:p>
            <a:pPr algn="just" rtl="1"/>
            <a:endParaRPr lang="fa-IR" altLang="fa-IR" sz="2400" dirty="0">
              <a:solidFill>
                <a:srgbClr val="FFFF00"/>
              </a:solidFill>
              <a:cs typeface="2  Yekan" panose="00000400000000000000" pitchFamily="2" charset="-78"/>
            </a:endParaRPr>
          </a:p>
          <a:p>
            <a:pPr algn="just" rtl="1"/>
            <a:r>
              <a:rPr lang="fa-IR" altLang="fa-IR" sz="1800" dirty="0">
                <a:solidFill>
                  <a:schemeClr val="tx1"/>
                </a:solidFill>
                <a:cs typeface="2  Yekan" panose="00000400000000000000" pitchFamily="2" charset="-78"/>
              </a:rPr>
              <a:t>«بُزدلی و آزمندی و بخل، خویهای بدی هستند که از بد گمانی به خدای سبحان مایه می‌گیرند.» </a:t>
            </a:r>
          </a:p>
          <a:p>
            <a:pPr algn="just" rtl="1"/>
            <a:endParaRPr lang="fa-IR" altLang="fa-IR" sz="1800" dirty="0">
              <a:solidFill>
                <a:schemeClr val="tx1"/>
              </a:solidFill>
              <a:cs typeface="2  Yekan" panose="00000400000000000000" pitchFamily="2" charset="-78"/>
            </a:endParaRPr>
          </a:p>
          <a:p>
            <a:pPr algn="just" rtl="1"/>
            <a:endParaRPr lang="fa-IR" altLang="fa-IR" sz="1800" dirty="0">
              <a:solidFill>
                <a:schemeClr val="tx1"/>
              </a:solidFill>
              <a:cs typeface="2  Yekan" panose="00000400000000000000" pitchFamily="2" charset="-78"/>
            </a:endParaRPr>
          </a:p>
          <a:p>
            <a:pPr algn="just" rtl="1"/>
            <a:endParaRPr lang="fa-IR" altLang="fa-IR" sz="1800" dirty="0">
              <a:solidFill>
                <a:schemeClr val="tx1"/>
              </a:solidFill>
              <a:cs typeface="2  Yekan" panose="00000400000000000000" pitchFamily="2" charset="-78"/>
            </a:endParaRPr>
          </a:p>
          <a:p>
            <a:pPr algn="r" rtl="1"/>
            <a:r>
              <a:rPr lang="fa-IR" altLang="fa-IR" sz="1600" dirty="0"/>
              <a:t>محمودی ری شهری، محمد؛ میزان الحکمة، ترجمه حمیدرضا شیخی، قم، دارالحدیث، ۱۳۷۷، اول، ج ۲، ص ۶۹۴. </a:t>
            </a:r>
            <a:endParaRPr lang="fa-IR" altLang="fa-IR" sz="1600" dirty="0">
              <a:cs typeface="B Zar" panose="00000400000000000000" pitchFamily="2" charset="-78"/>
            </a:endParaRPr>
          </a:p>
        </p:txBody>
      </p:sp>
    </p:spTree>
    <p:extLst>
      <p:ext uri="{BB962C8B-B14F-4D97-AF65-F5344CB8AC3E}">
        <p14:creationId xmlns:p14="http://schemas.microsoft.com/office/powerpoint/2010/main" val="654656932"/>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611560" y="627534"/>
            <a:ext cx="8220075" cy="3570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9525">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rtl="1" eaLnBrk="1" hangingPunct="1">
              <a:buClr>
                <a:srgbClr val="434343"/>
              </a:buClr>
              <a:buSzPts val="1600"/>
            </a:pPr>
            <a:r>
              <a:rPr lang="fa-IR" altLang="fa-IR" sz="2800" dirty="0">
                <a:solidFill>
                  <a:srgbClr val="FFFF00"/>
                </a:solidFill>
                <a:cs typeface="B Titr" panose="00000700000000000000" pitchFamily="2" charset="-78"/>
              </a:rPr>
              <a:t>معني و مفهوم جرأت ورزی</a:t>
            </a:r>
          </a:p>
          <a:p>
            <a:pPr algn="r" rtl="1" eaLnBrk="1" hangingPunct="1">
              <a:buClr>
                <a:srgbClr val="434343"/>
              </a:buClr>
              <a:buSzPts val="1600"/>
            </a:pPr>
            <a:endParaRPr lang="fa-IR" altLang="fa-IR" sz="3200" dirty="0">
              <a:solidFill>
                <a:schemeClr val="bg1"/>
              </a:solidFill>
              <a:cs typeface="B Titr" panose="00000700000000000000" pitchFamily="2" charset="-78"/>
            </a:endParaRPr>
          </a:p>
          <a:p>
            <a:pPr algn="just" rtl="1" eaLnBrk="1" hangingPunct="1">
              <a:buClr>
                <a:srgbClr val="434343"/>
              </a:buClr>
              <a:buSzPts val="1600"/>
            </a:pPr>
            <a:r>
              <a:rPr lang="fa-IR" altLang="en-US" sz="1800" dirty="0">
                <a:solidFill>
                  <a:schemeClr val="tx1"/>
                </a:solidFill>
                <a:cs typeface="2  Yekan" panose="00000400000000000000" pitchFamily="2" charset="-78"/>
              </a:rPr>
              <a:t>جرأت ورزی یعنی دفاع از خود و حقوق خود و بیان افکار و احساسات خویش به طور مستقیم صادقانه و مناسب انجام می شود. افراد جرأت ورز برای خود و دیگران احترام قائل هستند. </a:t>
            </a:r>
          </a:p>
          <a:p>
            <a:pPr algn="just" rtl="1" eaLnBrk="1" hangingPunct="1">
              <a:buClr>
                <a:srgbClr val="434343"/>
              </a:buClr>
              <a:buSzPts val="1600"/>
            </a:pPr>
            <a:endParaRPr lang="fa-IR" altLang="en-US" sz="1800" dirty="0">
              <a:solidFill>
                <a:schemeClr val="tx1"/>
              </a:solidFill>
              <a:cs typeface="2  Yekan" panose="00000400000000000000" pitchFamily="2" charset="-78"/>
            </a:endParaRPr>
          </a:p>
          <a:p>
            <a:pPr algn="just" rtl="1" eaLnBrk="1" hangingPunct="1">
              <a:buClr>
                <a:srgbClr val="434343"/>
              </a:buClr>
              <a:buSzPts val="1600"/>
            </a:pPr>
            <a:r>
              <a:rPr lang="fa-IR" altLang="en-US" sz="1800" dirty="0">
                <a:solidFill>
                  <a:schemeClr val="tx1"/>
                </a:solidFill>
                <a:cs typeface="2  Yekan" panose="00000400000000000000" pitchFamily="2" charset="-78"/>
              </a:rPr>
              <a:t>جرأت ورزی و پرخاشگری از یکدیگر متمایزند. </a:t>
            </a:r>
          </a:p>
          <a:p>
            <a:pPr algn="just" rtl="1" eaLnBrk="1" hangingPunct="1">
              <a:buClr>
                <a:srgbClr val="434343"/>
              </a:buClr>
              <a:buSzPts val="1600"/>
            </a:pPr>
            <a:endParaRPr lang="fa-IR" altLang="en-US" sz="1800" dirty="0">
              <a:solidFill>
                <a:schemeClr val="tx1"/>
              </a:solidFill>
              <a:cs typeface="2  Yekan" panose="00000400000000000000" pitchFamily="2" charset="-78"/>
            </a:endParaRPr>
          </a:p>
          <a:p>
            <a:pPr algn="just" rtl="1" eaLnBrk="1" hangingPunct="1">
              <a:buClr>
                <a:srgbClr val="434343"/>
              </a:buClr>
              <a:buSzPts val="1600"/>
            </a:pPr>
            <a:endParaRPr lang="fa-IR" altLang="en-US" sz="1800" dirty="0">
              <a:solidFill>
                <a:schemeClr val="tx1"/>
              </a:solidFill>
              <a:cs typeface="2  Yekan" panose="00000400000000000000" pitchFamily="2" charset="-78"/>
            </a:endParaRPr>
          </a:p>
          <a:p>
            <a:pPr algn="just" rtl="1" eaLnBrk="1" hangingPunct="1">
              <a:buClr>
                <a:srgbClr val="434343"/>
              </a:buClr>
              <a:buSzPts val="1600"/>
            </a:pPr>
            <a:r>
              <a:rPr lang="fa-IR" altLang="en-US" sz="1800" dirty="0">
                <a:solidFill>
                  <a:schemeClr val="tx1"/>
                </a:solidFill>
                <a:cs typeface="2  Yekan" panose="00000400000000000000" pitchFamily="2" charset="-78"/>
              </a:rPr>
              <a:t>پرخاشگر بودن به معنی دفاع ازحقوق خود به شیوه ای خصمانه که فرد سعی می کند نیازها و خواسته های خود را از طریق غالب شدن توهین و تحقیر دیگری برآورده کند که در این میان برای حقوق و خواسته دیگران ارزش قائل نیست.</a:t>
            </a:r>
            <a:r>
              <a:rPr lang="fa-IR" altLang="fa-IR" sz="1800" dirty="0">
                <a:solidFill>
                  <a:schemeClr val="tx1"/>
                </a:solidFill>
                <a:cs typeface="2  Yekan" panose="00000400000000000000" pitchFamily="2" charset="-78"/>
              </a:rPr>
              <a:t> </a:t>
            </a:r>
            <a:endParaRPr lang="fa-IR" altLang="fa-IR" sz="1800" dirty="0">
              <a:solidFill>
                <a:schemeClr val="tx1"/>
              </a:solidFill>
              <a:ea typeface="Quicksand Light"/>
              <a:cs typeface="2  Yekan" panose="00000400000000000000" pitchFamily="2" charset="-78"/>
              <a:sym typeface="Quicksand Light"/>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DAB86F1-4D56-40ED-9D7A-79F92D35492C}"/>
              </a:ext>
            </a:extLst>
          </p:cNvPr>
          <p:cNvSpPr>
            <a:spLocks noGrp="1"/>
          </p:cNvSpPr>
          <p:nvPr>
            <p:ph type="title"/>
          </p:nvPr>
        </p:nvSpPr>
        <p:spPr>
          <a:xfrm>
            <a:off x="395536" y="1059582"/>
            <a:ext cx="8208962" cy="1944216"/>
          </a:xfrm>
        </p:spPr>
        <p:txBody>
          <a:bodyPr/>
          <a:lstStyle/>
          <a:p>
            <a:pPr algn="r" eaLnBrk="1" hangingPunct="1">
              <a:lnSpc>
                <a:spcPct val="150000"/>
              </a:lnSpc>
              <a:spcBef>
                <a:spcPct val="0"/>
              </a:spcBef>
              <a:spcAft>
                <a:spcPct val="0"/>
              </a:spcAft>
              <a:buClr>
                <a:srgbClr val="EBEBEB"/>
              </a:buClr>
            </a:pPr>
            <a:br>
              <a:rPr lang="fa-IR" altLang="en-US" sz="2000" dirty="0">
                <a:solidFill>
                  <a:schemeClr val="tx1"/>
                </a:solidFill>
                <a:cs typeface="2  Yekan" panose="00000400000000000000" pitchFamily="2" charset="-78"/>
              </a:rPr>
            </a:br>
            <a:r>
              <a:rPr lang="fa-IR" altLang="en-US" sz="2000" dirty="0">
                <a:solidFill>
                  <a:schemeClr val="tx1"/>
                </a:solidFill>
                <a:cs typeface="2  Yekan" panose="00000400000000000000" pitchFamily="2" charset="-78"/>
              </a:rPr>
              <a:t> 1- تغییر در خود به جای تغییر در دیگران</a:t>
            </a:r>
            <a:br>
              <a:rPr lang="fa-IR" altLang="en-US" sz="2000" dirty="0">
                <a:solidFill>
                  <a:schemeClr val="tx1"/>
                </a:solidFill>
                <a:cs typeface="2  Yekan" panose="00000400000000000000" pitchFamily="2" charset="-78"/>
              </a:rPr>
            </a:br>
            <a:r>
              <a:rPr lang="fa-IR" altLang="en-US" sz="2000" dirty="0">
                <a:solidFill>
                  <a:schemeClr val="tx1"/>
                </a:solidFill>
                <a:cs typeface="2  Yekan" panose="00000400000000000000" pitchFamily="2" charset="-78"/>
              </a:rPr>
              <a:t>2- بیان خواسته ، نیاز و افکار و احساسات خود </a:t>
            </a:r>
            <a:br>
              <a:rPr lang="fa-IR" altLang="en-US" sz="2000" dirty="0">
                <a:solidFill>
                  <a:schemeClr val="tx1"/>
                </a:solidFill>
                <a:cs typeface="2  Yekan" panose="00000400000000000000" pitchFamily="2" charset="-78"/>
              </a:rPr>
            </a:br>
            <a:r>
              <a:rPr lang="fa-IR" altLang="en-US" sz="2000" dirty="0">
                <a:solidFill>
                  <a:schemeClr val="tx1"/>
                </a:solidFill>
                <a:cs typeface="2  Yekan" panose="00000400000000000000" pitchFamily="2" charset="-78"/>
              </a:rPr>
              <a:t>3- در امان ماندن از آسیب احتمالی </a:t>
            </a:r>
            <a:br>
              <a:rPr lang="fa-IR" altLang="en-US" sz="2000" dirty="0">
                <a:solidFill>
                  <a:schemeClr val="tx1"/>
                </a:solidFill>
                <a:cs typeface="2  Yekan" panose="00000400000000000000" pitchFamily="2" charset="-78"/>
              </a:rPr>
            </a:br>
            <a:r>
              <a:rPr lang="fa-IR" altLang="en-US" sz="2000" dirty="0">
                <a:solidFill>
                  <a:schemeClr val="tx1"/>
                </a:solidFill>
                <a:cs typeface="2  Yekan" panose="00000400000000000000" pitchFamily="2" charset="-78"/>
              </a:rPr>
              <a:t> </a:t>
            </a:r>
          </a:p>
        </p:txBody>
      </p:sp>
      <p:sp>
        <p:nvSpPr>
          <p:cNvPr id="2" name="Rectangle 1"/>
          <p:cNvSpPr/>
          <p:nvPr/>
        </p:nvSpPr>
        <p:spPr>
          <a:xfrm>
            <a:off x="2483768" y="267494"/>
            <a:ext cx="3816424" cy="738664"/>
          </a:xfrm>
          <a:prstGeom prst="rect">
            <a:avLst/>
          </a:prstGeom>
        </p:spPr>
        <p:txBody>
          <a:bodyPr wrap="square">
            <a:spAutoFit/>
          </a:bodyPr>
          <a:lstStyle/>
          <a:p>
            <a:pPr algn="ctr" rtl="1"/>
            <a:r>
              <a:rPr lang="fa-IR" altLang="en-US" sz="2800" b="1" dirty="0">
                <a:solidFill>
                  <a:srgbClr val="FFFF00"/>
                </a:solidFill>
                <a:cs typeface="B Titr" pitchFamily="2" charset="0"/>
              </a:rPr>
              <a:t>اهداف جرأت ورزی</a:t>
            </a:r>
            <a:br>
              <a:rPr lang="fa-IR" altLang="en-US" sz="1600" b="1" dirty="0">
                <a:solidFill>
                  <a:schemeClr val="tx1"/>
                </a:solidFill>
                <a:cs typeface="B Titr" pitchFamily="2" charset="0"/>
              </a:rPr>
            </a:br>
            <a:endParaRPr lang="fa-IR" dirty="0"/>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61" y="37847"/>
            <a:ext cx="9144000" cy="5105653"/>
          </a:xfrm>
          <a:prstGeom prst="rect">
            <a:avLst/>
          </a:prstGeom>
        </p:spPr>
      </p:pic>
      <p:sp>
        <p:nvSpPr>
          <p:cNvPr id="6" name="Title 1"/>
          <p:cNvSpPr txBox="1">
            <a:spLocks/>
          </p:cNvSpPr>
          <p:nvPr/>
        </p:nvSpPr>
        <p:spPr>
          <a:xfrm>
            <a:off x="827584" y="843558"/>
            <a:ext cx="7920880" cy="3600400"/>
          </a:xfrm>
          <a:prstGeom prst="rect">
            <a:avLst/>
          </a:prstGeom>
        </p:spPr>
        <p:txBody>
          <a:bodyPr/>
          <a:lstStyle>
            <a:lvl1pPr algn="l" defTabSz="342900" rtl="1" eaLnBrk="0" fontAlgn="base" hangingPunct="0">
              <a:spcBef>
                <a:spcPct val="0"/>
              </a:spcBef>
              <a:spcAft>
                <a:spcPct val="0"/>
              </a:spcAft>
              <a:defRPr sz="3100" kern="1200">
                <a:solidFill>
                  <a:schemeClr val="tx2"/>
                </a:solidFill>
                <a:latin typeface="+mj-lt"/>
                <a:ea typeface="+mj-ea"/>
                <a:cs typeface="+mj-cs"/>
              </a:defRPr>
            </a:lvl1pPr>
            <a:lvl2pPr algn="l" defTabSz="342900" rtl="1" eaLnBrk="0" fontAlgn="base" hangingPunct="0">
              <a:spcBef>
                <a:spcPct val="0"/>
              </a:spcBef>
              <a:spcAft>
                <a:spcPct val="0"/>
              </a:spcAft>
              <a:defRPr sz="3100">
                <a:solidFill>
                  <a:schemeClr val="tx2"/>
                </a:solidFill>
                <a:latin typeface="Century Gothic" pitchFamily="34" charset="0"/>
                <a:cs typeface="Times New Roman" pitchFamily="18" charset="0"/>
              </a:defRPr>
            </a:lvl2pPr>
            <a:lvl3pPr algn="l" defTabSz="342900" rtl="1" eaLnBrk="0" fontAlgn="base" hangingPunct="0">
              <a:spcBef>
                <a:spcPct val="0"/>
              </a:spcBef>
              <a:spcAft>
                <a:spcPct val="0"/>
              </a:spcAft>
              <a:defRPr sz="3100">
                <a:solidFill>
                  <a:schemeClr val="tx2"/>
                </a:solidFill>
                <a:latin typeface="Century Gothic" pitchFamily="34" charset="0"/>
                <a:cs typeface="Times New Roman" pitchFamily="18" charset="0"/>
              </a:defRPr>
            </a:lvl3pPr>
            <a:lvl4pPr algn="l" defTabSz="342900" rtl="1" eaLnBrk="0" fontAlgn="base" hangingPunct="0">
              <a:spcBef>
                <a:spcPct val="0"/>
              </a:spcBef>
              <a:spcAft>
                <a:spcPct val="0"/>
              </a:spcAft>
              <a:defRPr sz="3100">
                <a:solidFill>
                  <a:schemeClr val="tx2"/>
                </a:solidFill>
                <a:latin typeface="Century Gothic" pitchFamily="34" charset="0"/>
                <a:cs typeface="Times New Roman" pitchFamily="18" charset="0"/>
              </a:defRPr>
            </a:lvl4pPr>
            <a:lvl5pPr algn="l" defTabSz="342900" rtl="1" eaLnBrk="0" fontAlgn="base" hangingPunct="0">
              <a:spcBef>
                <a:spcPct val="0"/>
              </a:spcBef>
              <a:spcAft>
                <a:spcPct val="0"/>
              </a:spcAft>
              <a:defRPr sz="3100">
                <a:solidFill>
                  <a:schemeClr val="tx2"/>
                </a:solidFill>
                <a:latin typeface="Century Gothic" pitchFamily="34" charset="0"/>
                <a:cs typeface="Times New Roman" pitchFamily="18" charset="0"/>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r" eaLnBrk="1" hangingPunct="1">
              <a:lnSpc>
                <a:spcPct val="150000"/>
              </a:lnSpc>
              <a:buClr>
                <a:srgbClr val="EBEBEB"/>
              </a:buClr>
            </a:pPr>
            <a:r>
              <a:rPr lang="fa-IR" altLang="en-US" sz="1800" b="1" dirty="0">
                <a:solidFill>
                  <a:schemeClr val="tx1"/>
                </a:solidFill>
                <a:cs typeface="2  Yekan" panose="00000400000000000000" pitchFamily="2" charset="-78"/>
              </a:rPr>
              <a:t>1- </a:t>
            </a:r>
            <a:r>
              <a:rPr lang="fa-IR" altLang="en-US" sz="1800" dirty="0">
                <a:solidFill>
                  <a:schemeClr val="tx1"/>
                </a:solidFill>
                <a:cs typeface="2  Yekan" panose="00000400000000000000" pitchFamily="2" charset="-78"/>
              </a:rPr>
              <a:t>جرأت ورزی یکی از مؤلفه‌های روابط اجتماعی است</a:t>
            </a:r>
          </a:p>
          <a:p>
            <a:pPr algn="r" eaLnBrk="1" hangingPunct="1">
              <a:lnSpc>
                <a:spcPct val="150000"/>
              </a:lnSpc>
              <a:buClr>
                <a:srgbClr val="EBEBEB"/>
              </a:buClr>
            </a:pPr>
            <a:r>
              <a:rPr lang="fa-IR" altLang="en-US" sz="1800" dirty="0">
                <a:solidFill>
                  <a:schemeClr val="tx1"/>
                </a:solidFill>
                <a:cs typeface="2  Yekan" panose="00000400000000000000" pitchFamily="2" charset="-78"/>
              </a:rPr>
              <a:t>2- نبود جرأت ورزی یعنی مستعد شدن برای افسردگی یا پرخاشگری </a:t>
            </a:r>
          </a:p>
          <a:p>
            <a:pPr algn="r" eaLnBrk="1" hangingPunct="1">
              <a:lnSpc>
                <a:spcPct val="150000"/>
              </a:lnSpc>
              <a:buClr>
                <a:srgbClr val="EBEBEB"/>
              </a:buClr>
            </a:pPr>
            <a:r>
              <a:rPr lang="fa-IR" altLang="en-US" sz="1800" dirty="0">
                <a:solidFill>
                  <a:schemeClr val="tx1"/>
                </a:solidFill>
                <a:cs typeface="2  Yekan" panose="00000400000000000000" pitchFamily="2" charset="-78"/>
              </a:rPr>
              <a:t>- جرأت ورزی راهی مؤثر بین کناره‌گیری و پرخاشگری است</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4- جرأت ورزی امكان خروج از كلیشه‌ها و پویایی و نوآوری در زندگی را فراهم می‌كند</a:t>
            </a:r>
            <a:br>
              <a:rPr lang="fa-IR" altLang="en-US" sz="1800" dirty="0">
                <a:solidFill>
                  <a:schemeClr val="tx1"/>
                </a:solidFill>
                <a:cs typeface="2  Yekan" panose="00000400000000000000" pitchFamily="2" charset="-78"/>
              </a:rPr>
            </a:br>
            <a:r>
              <a:rPr lang="fa-IR" altLang="en-US" sz="1800" dirty="0">
                <a:solidFill>
                  <a:schemeClr val="tx1"/>
                </a:solidFill>
                <a:cs typeface="2  Yekan" panose="00000400000000000000" pitchFamily="2" charset="-78"/>
              </a:rPr>
              <a:t>5- کودکان بتوانند با دیــدی بهتر به خود بنگرنــد و به «خوداعتمادی» برسند</a:t>
            </a:r>
          </a:p>
          <a:p>
            <a:pPr algn="r" eaLnBrk="1" hangingPunct="1">
              <a:lnSpc>
                <a:spcPct val="150000"/>
              </a:lnSpc>
              <a:buClr>
                <a:srgbClr val="EBEBEB"/>
              </a:buClr>
            </a:pPr>
            <a:r>
              <a:rPr lang="fa-IR" altLang="en-US" sz="1800" dirty="0">
                <a:solidFill>
                  <a:schemeClr val="tx1"/>
                </a:solidFill>
                <a:cs typeface="2  Yekan" panose="00000400000000000000" pitchFamily="2" charset="-78"/>
              </a:rPr>
              <a:t>6- نشان دادن  عواطف و تفكرات فردی خود به طور صحیحی و مناسب </a:t>
            </a:r>
          </a:p>
          <a:p>
            <a:pPr algn="r" eaLnBrk="1" hangingPunct="1">
              <a:lnSpc>
                <a:spcPct val="150000"/>
              </a:lnSpc>
              <a:buClr>
                <a:srgbClr val="EBEBEB"/>
              </a:buClr>
            </a:pPr>
            <a:r>
              <a:rPr lang="fa-IR" altLang="en-US" sz="1800" dirty="0">
                <a:solidFill>
                  <a:schemeClr val="tx1"/>
                </a:solidFill>
                <a:cs typeface="2  Yekan" panose="00000400000000000000" pitchFamily="2" charset="-78"/>
              </a:rPr>
              <a:t>7- برقراری روابط میان‌فردی مؤثرتر با دیگران</a:t>
            </a:r>
            <a:r>
              <a:rPr lang="fa-IR" altLang="en-US" sz="1800" dirty="0">
                <a:solidFill>
                  <a:schemeClr val="bg1"/>
                </a:solidFill>
                <a:cs typeface="B Zar" panose="00000400000000000000" pitchFamily="2" charset="-78"/>
              </a:rPr>
              <a:t> </a:t>
            </a:r>
          </a:p>
          <a:p>
            <a:pPr algn="r" eaLnBrk="1" hangingPunct="1">
              <a:lnSpc>
                <a:spcPct val="150000"/>
              </a:lnSpc>
              <a:buClr>
                <a:srgbClr val="EBEBEB"/>
              </a:buClr>
            </a:pPr>
            <a:r>
              <a:rPr lang="fa-IR" altLang="en-US" sz="1800" dirty="0">
                <a:solidFill>
                  <a:schemeClr val="tx1"/>
                </a:solidFill>
                <a:cs typeface="2  Yekan" panose="00000400000000000000" pitchFamily="2" charset="-78"/>
              </a:rPr>
              <a:t>8-جرأت‌ورزی بر شادکامی و پیشرفت تحصیلی دانش‌آموزان نیز مؤثر </a:t>
            </a:r>
          </a:p>
        </p:txBody>
      </p:sp>
      <p:sp>
        <p:nvSpPr>
          <p:cNvPr id="3" name="Rectangle 2"/>
          <p:cNvSpPr/>
          <p:nvPr/>
        </p:nvSpPr>
        <p:spPr>
          <a:xfrm>
            <a:off x="3275856" y="267494"/>
            <a:ext cx="2606804" cy="523220"/>
          </a:xfrm>
          <a:prstGeom prst="rect">
            <a:avLst/>
          </a:prstGeom>
        </p:spPr>
        <p:txBody>
          <a:bodyPr wrap="none">
            <a:spAutoFit/>
          </a:bodyPr>
          <a:lstStyle/>
          <a:p>
            <a:r>
              <a:rPr lang="fa-IR" altLang="en-US" sz="2800" b="1" dirty="0">
                <a:solidFill>
                  <a:srgbClr val="FFFF00"/>
                </a:solidFill>
                <a:cs typeface="B Titr" panose="00000700000000000000" pitchFamily="2" charset="-78"/>
              </a:rPr>
              <a:t>اهمیت جرأت ورزی</a:t>
            </a:r>
            <a:endParaRPr lang="fa-IR" sz="2800" dirty="0"/>
          </a:p>
        </p:txBody>
      </p:sp>
    </p:spTree>
    <p:extLst>
      <p:ext uri="{BB962C8B-B14F-4D97-AF65-F5344CB8AC3E}">
        <p14:creationId xmlns:p14="http://schemas.microsoft.com/office/powerpoint/2010/main" val="4078653721"/>
      </p:ext>
    </p:extLst>
  </p:cSld>
  <p:clrMapOvr>
    <a:masterClrMapping/>
  </p:clrMapOvr>
  <p:transition spd="med">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1261</TotalTime>
  <Words>4555</Words>
  <Application>Microsoft Office PowerPoint</Application>
  <PresentationFormat>On-screen Show (16:9)</PresentationFormat>
  <Paragraphs>246</Paragraphs>
  <Slides>37</Slides>
  <Notes>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37</vt:i4>
      </vt:variant>
    </vt:vector>
  </HeadingPairs>
  <TitlesOfParts>
    <vt:vector size="49" baseType="lpstr">
      <vt:lpstr>2  Titr</vt:lpstr>
      <vt:lpstr>2  Yekan</vt:lpstr>
      <vt:lpstr>Arial</vt:lpstr>
      <vt:lpstr>B Titr</vt:lpstr>
      <vt:lpstr>B Yekan</vt:lpstr>
      <vt:lpstr>B Zar</vt:lpstr>
      <vt:lpstr>Century Gothic</vt:lpstr>
      <vt:lpstr>Quicksand Light</vt:lpstr>
      <vt:lpstr>Times New Roman</vt:lpstr>
      <vt:lpstr>Wingdings</vt:lpstr>
      <vt:lpstr>Wingdings 3</vt:lpstr>
      <vt:lpstr>Ion</vt:lpstr>
      <vt:lpstr>به نام خدای مهربان آداب و مهارتهاي زندگي مهارت جرأت ورزي  Assertiveness و شيوه هاي تقويت آن در كلاس</vt:lpstr>
      <vt:lpstr>PowerPoint Presentation</vt:lpstr>
      <vt:lpstr>PowerPoint Presentation</vt:lpstr>
      <vt:lpstr>PowerPoint Presentation</vt:lpstr>
      <vt:lpstr>PowerPoint Presentation</vt:lpstr>
      <vt:lpstr>PowerPoint Presentation</vt:lpstr>
      <vt:lpstr>PowerPoint Presentation</vt:lpstr>
      <vt:lpstr>  1- تغییر در خود به جای تغییر در دیگران 2- بیان خواسته ، نیاز و افکار و احساسات خود  3- در امان ماندن از آسیب احتمالی   </vt:lpstr>
      <vt:lpstr>PowerPoint Presentation</vt:lpstr>
      <vt:lpstr>  افراد پرخاشگر افراد پرخاشگر تسلط بر دیگران را از طریق تجلی کلامی یا فیزیکی قدرت به دست می‌آورند پیش‌بینی می‌کنند که مورد حمله واقع می‌شوند و واکنش پرخاشگرانه نشان می‌دهند در آغاز قاطع نیستند، خشمشان جمع می‌شود تا اینکه منفجر می‌شوند افراد  انفعالی افراد انفعالی به تمام درخواست‌های دیگران عمل می‌کنند  هیچ عملی برای احقاق حق خود انجام نمی‌دهند  وقتی چیزی یا کسی اذیتشان می‌کند، ساکت می مانند  زیاد معذرت‌خواهی می‌کنند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چه تجربه‌هایی دارید که به شما مهارت جرات ورزی را آموخته باشد؟   به این معنا که به سمت انفعال یا به سمت تهاجم حرکت کرده باشید و بعداً ببینید که می‌شد کمی  هم بیشتر به سمت میانه حرکت کرد. </vt:lpstr>
      <vt:lpstr>  فرض کنید هنگام سفارش غذا در یک رستوران، فردی که پشت صندوق ایستاده به شما اصرار می‌کند که سالاد آن رستوران را هم امتحان کنید.   شما به او توضیح می‌دهید که سالاد نمی‌خواهید و او مجدداً اصرار می‌کند.   در نهایت می‌بینید که در ثبت سفارش، سالاد را هم برای شما ثبت کرده است.   عکس العمل شما چیست؟      </vt:lpstr>
      <vt:lpstr> قصه‌گویی ایفای نقش  بازی متناسب با سن   بیان احساسات عدم سرزنش طرف مقابل دانش آموزان خجالتی یا عجول (بازسازی موقعیت های واقعی با ایفای نقش)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Puress Online</dc:title>
  <dc:creator>A</dc:creator>
  <cp:lastModifiedBy>mtr</cp:lastModifiedBy>
  <cp:revision>123</cp:revision>
  <dcterms:modified xsi:type="dcterms:W3CDTF">2025-10-23T12:19:04Z</dcterms:modified>
</cp:coreProperties>
</file>