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1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80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2" r:id="rId2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C200-C6FD-4AD8-99FC-1F5CB0EA9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6C6D8-7D6D-4088-8A5C-91F6D916C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90F2-38E1-4E2F-9A19-827F4D8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EED69-A719-4854-A471-393867CF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1065-FA11-448F-B705-36781B99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990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D77E-6808-4F83-B297-5ABF7366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EA0BD-D9EB-4695-AEA4-3D97053D3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CA512-5150-41EE-9D36-5F339BA8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47E8D-FBB3-4AB6-A7FE-B884E4AD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9982E-FB1A-4C64-AD34-02D3C7B0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035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21741-254E-4A13-B482-8B41C9180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F302E-93F2-468D-9A8D-1CD3A0B39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82500-05D6-49D5-95C1-5E106896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32EA-8BDD-4E24-BA73-27B439D6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DBAAC-31CD-4CE3-ABE9-61AC010F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301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2306-9AD1-44AD-94C8-A6471BB3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4EBD-FB30-4F8C-8549-BADA7C3F3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187E8-E26A-4B04-8319-15EAC836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CBB53-843B-4A4D-AB35-25F55E08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821A7-E967-42AD-8295-B7914633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90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F844B-C54E-44AE-8AA7-92376E1D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1ADDA-374C-4686-99C7-7450332F2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6E9E0-4884-469E-8DB4-90230D88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4949-FD07-44C0-8CBA-EA19B3A3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24100-F2D0-41BB-BEE5-4094D46E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694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623C-2D16-4840-8895-7B7F126C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D4D7A-7BD7-4848-A93C-4840C7394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549A5-D91C-4B00-9B84-B0FEAFA37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3BE15-49D8-4EE5-A22A-A259835B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565E9-06EF-4D18-B8C3-5B70D9B1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90C78-6BC5-44B0-A3AD-6E9503ED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224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917F-D525-45EF-86A5-AAA9E1B1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E92D3-BBEC-4FDF-9DA3-542D24C7C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355FE-D066-41C6-8E1E-32D980764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36AE5-78DB-4158-AD0A-5251D2D7F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68BC9-6F12-4F15-A1C1-AB8DE062D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B92DA-2FBD-4B15-B3D2-D9217890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F2A54-B1DA-4CE6-9764-706A49B8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7BC16-14BC-4B7C-A29B-9178CDE4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874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0CC23-C329-4168-BD20-BCD2CCFA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F4ECA-1BB4-4A6D-B8D6-9838459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90F78-D370-440E-B605-CA0B6A3A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B991F-9650-410B-9927-9FF46CBB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702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B3FBC-708A-4E91-A4B6-B5099376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ADB8B-0910-4D08-B946-18DE44CC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D9581-F254-4319-862A-777690D3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015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A227-820E-494B-ACA5-19201CFD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31875-A7D6-4481-B545-B5B454A73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8508A-8166-484C-B165-ADDA49E61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E3F39-BFBE-44A0-AF09-CB92402A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C0CD1-7BD2-4722-9D43-C2334273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9E702-2BBF-4E86-B998-B0182DF3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341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DF57-B491-4654-86D3-A6DB8E71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120F5-F6F7-4FF7-B4DC-9FB24ACEC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4FF1F-46BE-4691-8B70-CBACA2E29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5E878-AC97-4AF0-B9B8-1B88992D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23BAC-A0DC-4410-ABC7-79DBC74E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1D3D-BBD5-477F-9958-53ADCBEB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038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4221D-EBA9-43B4-9A21-5DD13434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84A97-2AC5-48B8-9D63-0BDDD6014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55C3A-D5F8-4D23-BF6B-1F74C9799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AAE1-120B-4163-A0CD-D39FFC1F7B61}" type="datetimeFigureOut">
              <a:rPr lang="fa-IR" smtClean="0"/>
              <a:t>02/05/1447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3FBCC-601D-4BCC-B073-4A4E92C99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1757D-F904-44E2-A88B-046B70114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AE9E-2A94-451A-BE83-EDEC822DC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112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21453"/>
          </a:xfrm>
        </p:spPr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به نام خدای مهربان</a:t>
            </a:r>
            <a:br>
              <a:rPr lang="fa-IR" dirty="0">
                <a:cs typeface="B Titr" panose="00000700000000000000" pitchFamily="2" charset="-78"/>
              </a:rPr>
            </a:b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مهارت خواندن</a:t>
            </a:r>
          </a:p>
        </p:txBody>
      </p:sp>
    </p:spTree>
    <p:extLst>
      <p:ext uri="{BB962C8B-B14F-4D97-AF65-F5344CB8AC3E}">
        <p14:creationId xmlns:p14="http://schemas.microsoft.com/office/powerpoint/2010/main" val="341131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273D8-91C7-43F2-AA62-8B23C0C10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59" y="921455"/>
            <a:ext cx="9001125" cy="5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6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E2DC2-B353-4440-A244-63656B4B6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295400"/>
            <a:ext cx="90011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0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B344D-1447-49F8-A81E-E2C5C220D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300162"/>
            <a:ext cx="90011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2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5CD34-9FAA-47E4-A09C-BB41BAD1B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038225"/>
            <a:ext cx="90011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65617-501A-4621-A4F9-46B75A4C5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262062"/>
            <a:ext cx="90011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66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8D14D-A245-4A22-A9EB-BBFDF88F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262062"/>
            <a:ext cx="90011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4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F59E0-D00E-40A7-B986-97D9E9E40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262062"/>
            <a:ext cx="90011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6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65D25-A60E-4C3E-832D-670B350B9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262062"/>
            <a:ext cx="90011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7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892A2-D87D-4BAE-9356-B6857E5E1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262062"/>
            <a:ext cx="90011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91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6B957-CC64-492A-95B6-8A19868E7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066800"/>
            <a:ext cx="90011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9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BD523-BCF0-4500-B545-F0CA8D008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900112"/>
            <a:ext cx="94964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1EEEB-E0FE-46F4-9A60-E059A4B18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300162"/>
            <a:ext cx="90011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66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D5877-17F2-4D3C-9410-6F09D38B2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300162"/>
            <a:ext cx="90011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F52-5830-1ABB-4CE7-AFA07AFB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02005"/>
          </a:xfrm>
        </p:spPr>
        <p:txBody>
          <a:bodyPr>
            <a:normAutofit fontScale="90000"/>
          </a:bodyPr>
          <a:lstStyle/>
          <a:p>
            <a:pPr algn="ctr"/>
            <a:r>
              <a:rPr lang="fa-IR" sz="6600" dirty="0"/>
              <a:t>دانلود پاورپوینت های آموزشی رایگان </a:t>
            </a:r>
            <a:br>
              <a:rPr lang="fa-IR" sz="6600" dirty="0"/>
            </a:br>
            <a:r>
              <a:rPr lang="fa-IR" sz="6600" dirty="0"/>
              <a:t>از سایت هنر تدریس</a:t>
            </a:r>
            <a:br>
              <a:rPr lang="fa-IR" sz="6600" dirty="0"/>
            </a:br>
            <a:br>
              <a:rPr lang="fa-IR" sz="6600" dirty="0"/>
            </a:br>
            <a:br>
              <a:rPr lang="fa-IR" sz="6600" dirty="0"/>
            </a:br>
            <a:r>
              <a:rPr lang="en-US" sz="6600" dirty="0"/>
              <a:t>www.honaretadris.ir</a:t>
            </a:r>
            <a:endParaRPr lang="fa-IR" sz="6600" dirty="0"/>
          </a:p>
        </p:txBody>
      </p:sp>
    </p:spTree>
    <p:extLst>
      <p:ext uri="{BB962C8B-B14F-4D97-AF65-F5344CB8AC3E}">
        <p14:creationId xmlns:p14="http://schemas.microsoft.com/office/powerpoint/2010/main" val="336367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CF137-0DAE-478B-ABA8-7E126EBCC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57" y="588168"/>
            <a:ext cx="7711686" cy="56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4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DA1E8-7308-45D2-B3EF-7617BF7FB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900112"/>
            <a:ext cx="7239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BACF3-2435-4D72-A205-91B6F4FB0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323975"/>
            <a:ext cx="83058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2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9B8DB-33D1-4A99-86B7-AA0E32522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271587"/>
            <a:ext cx="114681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2DFA8-E402-4908-9770-95721FFAC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909637"/>
            <a:ext cx="114681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8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A11B3-B4EB-40A2-8795-4F1336D8C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809625"/>
            <a:ext cx="114681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AD60-7B64-4B28-8623-64E104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37854-9FF0-422C-ACBA-1040AC203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809625"/>
            <a:ext cx="90011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4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</Words>
  <Application>Microsoft Office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 Titr</vt:lpstr>
      <vt:lpstr>Calibri</vt:lpstr>
      <vt:lpstr>Calibri Light</vt:lpstr>
      <vt:lpstr>Office Theme</vt:lpstr>
      <vt:lpstr>به نام خدای مهربان  مهارت خواندن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دانلود پاورپوینت های آموزشی رایگان  از سایت هنر تدریس   www.honaretadris.ir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خدای مهربان مهارت خواندن</dc:title>
  <dc:creator>mtr</dc:creator>
  <cp:lastModifiedBy>mtr</cp:lastModifiedBy>
  <cp:revision>5</cp:revision>
  <dcterms:created xsi:type="dcterms:W3CDTF">2020-12-13T10:18:59Z</dcterms:created>
  <dcterms:modified xsi:type="dcterms:W3CDTF">2025-10-23T14:06:24Z</dcterms:modified>
</cp:coreProperties>
</file>